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72C3-782F-40AC-A6B0-59187F6C1578}" type="datetimeFigureOut">
              <a:rPr lang="en-US" smtClean="0"/>
              <a:pPr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AC0E9-A96C-4677-8F49-8082516CA8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 de desca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248472" cy="504056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Dios de descanso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4680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Dios de descanso al que alegre va sin desmayar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Pues Cristo nuestro Salvador hoy ha nacido ya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Sálvanos del poder mal al extraviados ir</a:t>
            </a: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Oh nuevas de gozo y paz gozo y paz 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Oh nuevas de gozo y paz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 </a:t>
            </a:r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nuestro Padre celestial un ángel les envió </a:t>
            </a:r>
            <a:r>
              <a:rPr lang="es-ES" b="1" dirty="0" smtClean="0">
                <a:solidFill>
                  <a:schemeClr val="bg1"/>
                </a:solidFill>
              </a:rPr>
              <a:t> A </a:t>
            </a:r>
            <a:r>
              <a:rPr lang="es-ES" b="1" dirty="0" smtClean="0">
                <a:solidFill>
                  <a:schemeClr val="bg1"/>
                </a:solidFill>
              </a:rPr>
              <a:t>ciertos pastorcillos  y nuevas  anunció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Que en Bel</a:t>
            </a:r>
            <a:r>
              <a:rPr lang="en-US" b="1" dirty="0" err="1" smtClean="0">
                <a:solidFill>
                  <a:schemeClr val="bg1"/>
                </a:solidFill>
              </a:rPr>
              <a:t>én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nació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hijo</a:t>
            </a:r>
            <a:r>
              <a:rPr lang="en-US" b="1" dirty="0" smtClean="0">
                <a:solidFill>
                  <a:schemeClr val="bg1"/>
                </a:solidFill>
              </a:rPr>
              <a:t> Dios </a:t>
            </a:r>
            <a:r>
              <a:rPr lang="en-US" b="1" dirty="0" err="1" smtClean="0">
                <a:solidFill>
                  <a:schemeClr val="bg1"/>
                </a:solidFill>
              </a:rPr>
              <a:t>nos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dio</a:t>
            </a:r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  los  pastores  estas buenas nuevas alegró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  </a:t>
            </a:r>
            <a:r>
              <a:rPr lang="es-ES" b="1" dirty="0" err="1" smtClean="0">
                <a:solidFill>
                  <a:schemeClr val="bg1"/>
                </a:solidFill>
              </a:rPr>
              <a:t>jando</a:t>
            </a:r>
            <a:r>
              <a:rPr lang="es-ES" b="1" dirty="0" smtClean="0">
                <a:solidFill>
                  <a:schemeClr val="bg1"/>
                </a:solidFill>
              </a:rPr>
              <a:t> sus rebaños se  marcharon a Bel</a:t>
            </a:r>
            <a:r>
              <a:rPr lang="en-US" b="1" dirty="0" err="1" smtClean="0">
                <a:solidFill>
                  <a:schemeClr val="bg1"/>
                </a:solidFill>
              </a:rPr>
              <a:t>én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 al </a:t>
            </a:r>
            <a:r>
              <a:rPr lang="en-US" b="1" dirty="0" err="1" smtClean="0">
                <a:solidFill>
                  <a:schemeClr val="bg1"/>
                </a:solidFill>
              </a:rPr>
              <a:t>bendito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s-ES" b="1" dirty="0" err="1" smtClean="0">
                <a:solidFill>
                  <a:schemeClr val="bg1"/>
                </a:solidFill>
              </a:rPr>
              <a:t>ño</a:t>
            </a:r>
            <a:r>
              <a:rPr lang="es-ES" b="1" dirty="0" smtClean="0">
                <a:solidFill>
                  <a:schemeClr val="bg1"/>
                </a:solidFill>
              </a:rPr>
              <a:t>  quieren  pronto  </a:t>
            </a:r>
            <a:r>
              <a:rPr lang="es-ES" b="1" dirty="0" smtClean="0">
                <a:solidFill>
                  <a:schemeClr val="bg1"/>
                </a:solidFill>
              </a:rPr>
              <a:t>encontrar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Dios de descanso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de Descanso a los Alegres Caballeros</dc:title>
  <dc:creator>mary</dc:creator>
  <cp:lastModifiedBy>mary</cp:lastModifiedBy>
  <cp:revision>15</cp:revision>
  <dcterms:created xsi:type="dcterms:W3CDTF">2018-12-24T17:44:44Z</dcterms:created>
  <dcterms:modified xsi:type="dcterms:W3CDTF">2018-12-25T15:54:49Z</dcterms:modified>
</cp:coreProperties>
</file>