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D03B-71AD-4120-8D36-1527C154F6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CE76-914F-425A-8748-72547B485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D03B-71AD-4120-8D36-1527C154F6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CE76-914F-425A-8748-72547B485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D03B-71AD-4120-8D36-1527C154F6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CE76-914F-425A-8748-72547B485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D03B-71AD-4120-8D36-1527C154F6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CE76-914F-425A-8748-72547B485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D03B-71AD-4120-8D36-1527C154F6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CE76-914F-425A-8748-72547B485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D03B-71AD-4120-8D36-1527C154F6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CE76-914F-425A-8748-72547B485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D03B-71AD-4120-8D36-1527C154F6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CE76-914F-425A-8748-72547B485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D03B-71AD-4120-8D36-1527C154F6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CE76-914F-425A-8748-72547B485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D03B-71AD-4120-8D36-1527C154F6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CE76-914F-425A-8748-72547B485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D03B-71AD-4120-8D36-1527C154F6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CE76-914F-425A-8748-72547B485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4D03B-71AD-4120-8D36-1527C154F6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4CE76-914F-425A-8748-72547B485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4D03B-71AD-4120-8D36-1527C154F672}" type="datetimeFigureOut">
              <a:rPr lang="en-US" smtClean="0"/>
              <a:pPr/>
              <a:t>12/8/2018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4CE76-914F-425A-8748-72547B485D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저 들 밖에 한 밤중에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r erste No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88640"/>
            <a:ext cx="3312368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Der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erste</a:t>
            </a:r>
            <a:r>
              <a:rPr lang="en-US" b="1" dirty="0" smtClean="0">
                <a:solidFill>
                  <a:schemeClr val="bg1"/>
                </a:solidFill>
              </a:rPr>
              <a:t> Noel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052736"/>
            <a:ext cx="4752528" cy="4680520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Von der ersten Noel hat der Engel erzählt.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In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sternklaren Nacht lagen Hirten im Feld. Sie schauten auf und sahen ein Licht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     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der Ferne leuchtend am Himmelszelt. </a:t>
            </a: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Refrain</a:t>
            </a:r>
            <a:endParaRPr lang="de-DE" sz="1800" b="1" dirty="0">
              <a:solidFill>
                <a:srgbClr val="FF0000"/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Noel, Noel, Noel, Noel, </a:t>
            </a:r>
            <a:r>
              <a:rPr lang="de-DE" sz="1800" b="1" dirty="0" smtClean="0">
                <a:solidFill>
                  <a:srgbClr val="FF0000"/>
                </a:solidFill>
              </a:rPr>
              <a:t>                                      geboren </a:t>
            </a:r>
            <a:r>
              <a:rPr lang="de-DE" sz="1800" b="1" dirty="0" smtClean="0">
                <a:solidFill>
                  <a:srgbClr val="FF0000"/>
                </a:solidFill>
              </a:rPr>
              <a:t>ist der König von Israel. </a:t>
            </a:r>
            <a:endParaRPr lang="de-DE" sz="1800" b="1" dirty="0" smtClean="0">
              <a:solidFill>
                <a:srgbClr val="FF0000"/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Stern so hell, kam zur Erde ganz nah,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und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Licht voller Liebe und Frieden war da. Sie folgten dem Stern, in der Heiligen Nacht, und sie fanden das Kind, das die Liebe gebracht. </a:t>
            </a: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52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Der erste Noel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erste Noel</dc:title>
  <dc:creator>mary</dc:creator>
  <cp:lastModifiedBy>mary</cp:lastModifiedBy>
  <cp:revision>5</cp:revision>
  <dcterms:created xsi:type="dcterms:W3CDTF">2018-12-08T16:49:36Z</dcterms:created>
  <dcterms:modified xsi:type="dcterms:W3CDTF">2018-12-08T21:00:56Z</dcterms:modified>
</cp:coreProperties>
</file>