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2C99B-3DBE-4C83-B44F-518DED50DB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64B8B-281F-4C2F-A170-F918605665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eerste Noë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404664"/>
            <a:ext cx="345638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</a:rPr>
              <a:t>eerste</a:t>
            </a:r>
            <a:r>
              <a:rPr lang="en-US" b="1" dirty="0" smtClean="0">
                <a:solidFill>
                  <a:schemeClr val="bg1"/>
                </a:solidFill>
              </a:rPr>
              <a:t> Noël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41" y="1844824"/>
            <a:ext cx="4608512" cy="3960440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De eerste Noël heeft de engel verteld</a:t>
            </a:r>
            <a:br>
              <a:rPr lang="nl-NL" sz="1800" b="1" dirty="0" smtClean="0">
                <a:solidFill>
                  <a:schemeClr val="tx1"/>
                </a:solidFill>
              </a:rPr>
            </a:br>
            <a:r>
              <a:rPr lang="nl-NL" sz="1800" b="1" dirty="0" smtClean="0">
                <a:solidFill>
                  <a:schemeClr val="tx1"/>
                </a:solidFill>
              </a:rPr>
              <a:t>aan eenvoudige herders, die sliepen in 't veld</a:t>
            </a:r>
            <a:br>
              <a:rPr lang="nl-NL" sz="1800" b="1" dirty="0" smtClean="0">
                <a:solidFill>
                  <a:schemeClr val="tx1"/>
                </a:solidFill>
              </a:rPr>
            </a:br>
            <a:r>
              <a:rPr lang="nl-NL" sz="1800" b="1" dirty="0" smtClean="0">
                <a:solidFill>
                  <a:schemeClr val="tx1"/>
                </a:solidFill>
              </a:rPr>
              <a:t>Zij waren in 't veld, in die wondere nacht</a:t>
            </a:r>
            <a:br>
              <a:rPr lang="nl-NL" sz="1800" b="1" dirty="0" smtClean="0">
                <a:solidFill>
                  <a:schemeClr val="tx1"/>
                </a:solidFill>
              </a:rPr>
            </a:br>
            <a:r>
              <a:rPr lang="nl-NL" sz="1800" b="1" dirty="0" smtClean="0">
                <a:solidFill>
                  <a:schemeClr val="tx1"/>
                </a:solidFill>
              </a:rPr>
              <a:t>toen het Kind werd geboren dat vrede bracht</a:t>
            </a:r>
            <a:br>
              <a:rPr lang="nl-NL" sz="1800" b="1" dirty="0" smtClean="0">
                <a:solidFill>
                  <a:schemeClr val="tx1"/>
                </a:solidFill>
              </a:rPr>
            </a:br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Chorus: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Noël, Noël, Noël, Noël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Hij is de Koning van Israël!</a:t>
            </a:r>
          </a:p>
          <a:p>
            <a:pPr algn="l"/>
            <a:endParaRPr lang="nl-NL" sz="1800" b="1" dirty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Zij gingen op weg en zagen een ster</a:t>
            </a:r>
            <a:br>
              <a:rPr lang="nl-NL" sz="1800" b="1" dirty="0" smtClean="0">
                <a:solidFill>
                  <a:schemeClr val="tx1"/>
                </a:solidFill>
              </a:rPr>
            </a:br>
            <a:r>
              <a:rPr lang="nl-NL" sz="1800" b="1" dirty="0" smtClean="0">
                <a:solidFill>
                  <a:schemeClr val="tx1"/>
                </a:solidFill>
              </a:rPr>
              <a:t>die verscheen in het oosten zo hoog enzo ver</a:t>
            </a:r>
            <a:br>
              <a:rPr lang="nl-NL" sz="1800" b="1" dirty="0" smtClean="0">
                <a:solidFill>
                  <a:schemeClr val="tx1"/>
                </a:solidFill>
              </a:rPr>
            </a:br>
            <a:r>
              <a:rPr lang="nl-NL" sz="1800" b="1" dirty="0" smtClean="0">
                <a:solidFill>
                  <a:schemeClr val="tx1"/>
                </a:solidFill>
              </a:rPr>
              <a:t>Zij volgden zijn licht zo stralend en zacht</a:t>
            </a:r>
            <a:br>
              <a:rPr lang="nl-NL" sz="1800" b="1" dirty="0" smtClean="0">
                <a:solidFill>
                  <a:schemeClr val="tx1"/>
                </a:solidFill>
              </a:rPr>
            </a:br>
            <a:r>
              <a:rPr lang="nl-NL" sz="1800" b="1" dirty="0" smtClean="0">
                <a:solidFill>
                  <a:schemeClr val="tx1"/>
                </a:solidFill>
              </a:rPr>
              <a:t>en vonden de Koning die vrede bracht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eerste Noël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eerste Noël</dc:title>
  <dc:creator>mary</dc:creator>
  <cp:lastModifiedBy>mary</cp:lastModifiedBy>
  <cp:revision>5</cp:revision>
  <dcterms:created xsi:type="dcterms:W3CDTF">2018-12-08T15:32:04Z</dcterms:created>
  <dcterms:modified xsi:type="dcterms:W3CDTF">2018-12-08T18:18:49Z</dcterms:modified>
</cp:coreProperties>
</file>