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D027-0A8B-4AD9-865B-8C71B4085DC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1F0C-967B-43E7-872A-F5EC7251D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D027-0A8B-4AD9-865B-8C71B4085DC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1F0C-967B-43E7-872A-F5EC7251D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D027-0A8B-4AD9-865B-8C71B4085DC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1F0C-967B-43E7-872A-F5EC7251D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D027-0A8B-4AD9-865B-8C71B4085DC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1F0C-967B-43E7-872A-F5EC7251D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D027-0A8B-4AD9-865B-8C71B4085DC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1F0C-967B-43E7-872A-F5EC7251D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D027-0A8B-4AD9-865B-8C71B4085DC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1F0C-967B-43E7-872A-F5EC7251D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D027-0A8B-4AD9-865B-8C71B4085DC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1F0C-967B-43E7-872A-F5EC7251D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D027-0A8B-4AD9-865B-8C71B4085DC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1F0C-967B-43E7-872A-F5EC7251D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D027-0A8B-4AD9-865B-8C71B4085DC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1F0C-967B-43E7-872A-F5EC7251D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D027-0A8B-4AD9-865B-8C71B4085DC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1F0C-967B-43E7-872A-F5EC7251D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CD027-0A8B-4AD9-865B-8C71B4085DC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F1F0C-967B-43E7-872A-F5EC7251DA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CD027-0A8B-4AD9-865B-8C71B4085DC0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F1F0C-967B-43E7-872A-F5EC7251DA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Child Is This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 Bimbo E' L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3888432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Che</a:t>
            </a:r>
            <a:r>
              <a:rPr lang="en-US" b="1" dirty="0" smtClean="0">
                <a:solidFill>
                  <a:schemeClr val="bg1"/>
                </a:solidFill>
              </a:rPr>
              <a:t> Bimbo E' </a:t>
            </a:r>
            <a:r>
              <a:rPr lang="en-US" b="1" dirty="0" err="1" smtClean="0">
                <a:solidFill>
                  <a:schemeClr val="bg1"/>
                </a:solidFill>
              </a:rPr>
              <a:t>Lui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692696"/>
            <a:ext cx="32403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Che bimbo è lui che riposa qui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Sui ginocchi trepidi di Maria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Tra i dolci canti degli angeli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E i pastori che stanno per via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Questo</a:t>
            </a:r>
            <a:r>
              <a:rPr lang="it-IT" b="1" dirty="0" smtClean="0">
                <a:solidFill>
                  <a:schemeClr val="bg1"/>
                </a:solidFill>
              </a:rPr>
              <a:t>, questo è Cristo, il Re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Va di voce in voce la diceria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Presto, presto accorrete c'è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Il bambino figlio di Maria </a:t>
            </a:r>
            <a:br>
              <a:rPr lang="it-IT" b="1" dirty="0" smtClean="0">
                <a:solidFill>
                  <a:schemeClr val="bg1"/>
                </a:solidFill>
              </a:rPr>
            </a:br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/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E </a:t>
            </a:r>
            <a:r>
              <a:rPr lang="it-IT" b="1" dirty="0" smtClean="0">
                <a:solidFill>
                  <a:schemeClr val="bg1"/>
                </a:solidFill>
              </a:rPr>
              <a:t>oro e incenso e mirra a Lui,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Si portarono come al Re dei Re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E fu la luce dei giorni bui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Cuore acceso nelle tenebre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Canto</a:t>
            </a:r>
            <a:r>
              <a:rPr lang="it-IT" b="1" dirty="0" smtClean="0">
                <a:solidFill>
                  <a:schemeClr val="bg1"/>
                </a:solidFill>
              </a:rPr>
              <a:t>, canto che sale su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Ninna nanna di gioia e alleluia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Santo, santo nato è Gesù </a:t>
            </a:r>
            <a:br>
              <a:rPr lang="it-IT" b="1" dirty="0" smtClean="0">
                <a:solidFill>
                  <a:schemeClr val="bg1"/>
                </a:solidFill>
              </a:rPr>
            </a:br>
            <a:r>
              <a:rPr lang="it-IT" b="1" dirty="0" smtClean="0">
                <a:solidFill>
                  <a:schemeClr val="bg1"/>
                </a:solidFill>
              </a:rPr>
              <a:t>Il bambino figlio di Maria 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12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Che Bimbo E' Lui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 Bimbo E' Lui </dc:title>
  <dc:creator>mary</dc:creator>
  <cp:lastModifiedBy>mary</cp:lastModifiedBy>
  <cp:revision>4</cp:revision>
  <dcterms:created xsi:type="dcterms:W3CDTF">2018-12-05T01:48:22Z</dcterms:created>
  <dcterms:modified xsi:type="dcterms:W3CDTF">2018-12-06T21:13:23Z</dcterms:modified>
</cp:coreProperties>
</file>