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CA72D-9C0F-490F-84FA-C8C7AA64DF3F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3336-5A22-44AE-89D4-FF528A9C8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CA72D-9C0F-490F-84FA-C8C7AA64DF3F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3336-5A22-44AE-89D4-FF528A9C8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CA72D-9C0F-490F-84FA-C8C7AA64DF3F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3336-5A22-44AE-89D4-FF528A9C8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CA72D-9C0F-490F-84FA-C8C7AA64DF3F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3336-5A22-44AE-89D4-FF528A9C8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CA72D-9C0F-490F-84FA-C8C7AA64DF3F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3336-5A22-44AE-89D4-FF528A9C8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CA72D-9C0F-490F-84FA-C8C7AA64DF3F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3336-5A22-44AE-89D4-FF528A9C8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CA72D-9C0F-490F-84FA-C8C7AA64DF3F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3336-5A22-44AE-89D4-FF528A9C8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CA72D-9C0F-490F-84FA-C8C7AA64DF3F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3336-5A22-44AE-89D4-FF528A9C8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CA72D-9C0F-490F-84FA-C8C7AA64DF3F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3336-5A22-44AE-89D4-FF528A9C8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CA72D-9C0F-490F-84FA-C8C7AA64DF3F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3336-5A22-44AE-89D4-FF528A9C8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CA72D-9C0F-490F-84FA-C8C7AA64DF3F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33336-5A22-44AE-89D4-FF528A9C83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CA72D-9C0F-490F-84FA-C8C7AA64DF3F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33336-5A22-44AE-89D4-FF528A9C835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ina Masi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168352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Alina</a:t>
            </a:r>
            <a:r>
              <a:rPr lang="en-US" b="1" dirty="0" smtClean="0"/>
              <a:t> </a:t>
            </a:r>
            <a:r>
              <a:rPr lang="en-US" b="1" dirty="0" err="1" smtClean="0"/>
              <a:t>Masina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836712"/>
            <a:ext cx="3744416" cy="568863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Tonga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Mpanavotra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Bethlehema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Mpanjakan'i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Jerosalema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mpamonjy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mpamonjy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anjely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midina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miara-mihoby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hoe :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fiadanam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-be,  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Nisehon'ny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mazava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niposaka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             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tahotra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Mifalia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Mifalia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62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Alina Masina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Alina Masina</dc:title>
  <dc:creator>mary</dc:creator>
  <cp:lastModifiedBy>mary</cp:lastModifiedBy>
  <cp:revision>4</cp:revision>
  <dcterms:created xsi:type="dcterms:W3CDTF">2018-12-13T15:59:14Z</dcterms:created>
  <dcterms:modified xsi:type="dcterms:W3CDTF">2018-12-13T16:47:28Z</dcterms:modified>
</cp:coreProperties>
</file>