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F5E44-E0C9-455E-BA86-1CB9061ABB2D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4A844-AA74-4A86-8503-2F0B2310EF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 to the world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4248472" cy="36247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Alegria ao mundo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691680" y="671691"/>
            <a:ext cx="59766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Alegria ao mundo, o Senhor está vindo</a:t>
            </a:r>
          </a:p>
          <a:p>
            <a:r>
              <a:rPr lang="pt-BR" b="1" dirty="0" smtClean="0"/>
              <a:t>Deixe a terra receber o seu Rei</a:t>
            </a:r>
          </a:p>
          <a:p>
            <a:r>
              <a:rPr lang="pt-BR" b="1" dirty="0" smtClean="0"/>
              <a:t>Deixe cada coração preparar Sua sala</a:t>
            </a:r>
          </a:p>
          <a:p>
            <a:r>
              <a:rPr lang="pt-BR" b="1" dirty="0" smtClean="0"/>
              <a:t>E o céu e a natureza cantam</a:t>
            </a:r>
          </a:p>
          <a:p>
            <a:r>
              <a:rPr lang="pt-BR" b="1" dirty="0" smtClean="0"/>
              <a:t>E o céu e a natureza cantam</a:t>
            </a:r>
          </a:p>
          <a:p>
            <a:r>
              <a:rPr lang="pt-BR" b="1" dirty="0" smtClean="0"/>
              <a:t>E o céu e o céu e a natureza cantam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Alegria ao mundo, o Salvador reina!</a:t>
            </a:r>
          </a:p>
          <a:p>
            <a:r>
              <a:rPr lang="pt-BR" b="1" dirty="0" smtClean="0"/>
              <a:t>Deixe homens e o seu emprego de canções</a:t>
            </a:r>
          </a:p>
          <a:p>
            <a:r>
              <a:rPr lang="pt-BR" b="1" dirty="0" smtClean="0"/>
              <a:t>Enquanto campos e inundações, rochas, colinas </a:t>
            </a:r>
            <a:r>
              <a:rPr lang="pt-BR" b="1" dirty="0" smtClean="0"/>
              <a:t>e planícies</a:t>
            </a:r>
            <a:endParaRPr lang="pt-BR" b="1" dirty="0" smtClean="0"/>
          </a:p>
          <a:p>
            <a:r>
              <a:rPr lang="pt-BR" b="1" dirty="0" smtClean="0"/>
              <a:t>Repita a alegria que toca</a:t>
            </a:r>
          </a:p>
          <a:p>
            <a:r>
              <a:rPr lang="pt-BR" b="1" dirty="0" smtClean="0"/>
              <a:t>Repita a alegria que toca</a:t>
            </a:r>
          </a:p>
          <a:p>
            <a:r>
              <a:rPr lang="pt-BR" b="1" dirty="0" smtClean="0"/>
              <a:t>Repita, repita a alegria que toca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Ele governa o mundo com verdade e graça</a:t>
            </a:r>
          </a:p>
          <a:p>
            <a:r>
              <a:rPr lang="pt-BR" b="1" dirty="0" smtClean="0"/>
              <a:t>E faz as nações comprovar</a:t>
            </a:r>
          </a:p>
          <a:p>
            <a:r>
              <a:rPr lang="pt-BR" b="1" dirty="0" smtClean="0"/>
              <a:t>O esplendor da Sua retidão</a:t>
            </a:r>
          </a:p>
          <a:p>
            <a:r>
              <a:rPr lang="pt-BR" b="1" dirty="0" smtClean="0"/>
              <a:t>E maravilhas do Seu amor</a:t>
            </a:r>
          </a:p>
          <a:p>
            <a:r>
              <a:rPr lang="pt-BR" b="1" dirty="0" smtClean="0"/>
              <a:t>E maravilhas do Seu amor</a:t>
            </a:r>
          </a:p>
          <a:p>
            <a:r>
              <a:rPr lang="pt-BR" b="1" dirty="0" smtClean="0"/>
              <a:t>E maravilhas, maravilhas do Seu amor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126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Alegria ao mundo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Alegria ao Mundo</dc:title>
  <dc:creator>mary</dc:creator>
  <cp:lastModifiedBy>mary</cp:lastModifiedBy>
  <cp:revision>12</cp:revision>
  <dcterms:created xsi:type="dcterms:W3CDTF">2018-12-21T18:47:59Z</dcterms:created>
  <dcterms:modified xsi:type="dcterms:W3CDTF">2022-06-07T21:25:33Z</dcterms:modified>
</cp:coreProperties>
</file>