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DA95-DD81-4031-A9DC-6D974117E443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BBFC0-323C-4E52-9E5D-F182DB21DA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DA95-DD81-4031-A9DC-6D974117E443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BBFC0-323C-4E52-9E5D-F182DB21DA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DA95-DD81-4031-A9DC-6D974117E443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BBFC0-323C-4E52-9E5D-F182DB21DA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DA95-DD81-4031-A9DC-6D974117E443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BBFC0-323C-4E52-9E5D-F182DB21DA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DA95-DD81-4031-A9DC-6D974117E443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BBFC0-323C-4E52-9E5D-F182DB21DA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DA95-DD81-4031-A9DC-6D974117E443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BBFC0-323C-4E52-9E5D-F182DB21DA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DA95-DD81-4031-A9DC-6D974117E443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BBFC0-323C-4E52-9E5D-F182DB21DA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DA95-DD81-4031-A9DC-6D974117E443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BBFC0-323C-4E52-9E5D-F182DB21DA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DA95-DD81-4031-A9DC-6D974117E443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BBFC0-323C-4E52-9E5D-F182DB21DA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DA95-DD81-4031-A9DC-6D974117E443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BBFC0-323C-4E52-9E5D-F182DB21DA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DA95-DD81-4031-A9DC-6D974117E443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BBFC0-323C-4E52-9E5D-F182DB21DA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2DA95-DD81-4031-A9DC-6D974117E443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BBFC0-323C-4E52-9E5D-F182DB21DA1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t Came Upon A Midnight Clear1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medianoche se oy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16632"/>
            <a:ext cx="4820072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 </a:t>
            </a:r>
            <a:r>
              <a:rPr lang="en-US" b="1" dirty="0" err="1" smtClean="0"/>
              <a:t>medianoche</a:t>
            </a:r>
            <a:r>
              <a:rPr lang="en-US" b="1" dirty="0" smtClean="0"/>
              <a:t> se </a:t>
            </a:r>
            <a:r>
              <a:rPr lang="en-US" b="1" dirty="0" err="1" smtClean="0"/>
              <a:t>oyo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4968552" cy="5400600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medianoche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oyó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refrán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ángeles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unión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nuevas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voluntad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Rey celestial”.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quietud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oyó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son angelical.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vedlos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descender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los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ángeles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Dios;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triste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oirá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resonante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llanuras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Belén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canción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diciendo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Dios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bajó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redención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predicho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siervos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en el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reinarán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el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Entonces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Príncipe de Paz,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cantaremos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canto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solaz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118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medianoche se oyo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medianoche se oyo</dc:title>
  <dc:creator>mary</dc:creator>
  <cp:lastModifiedBy>mary</cp:lastModifiedBy>
  <cp:revision>4</cp:revision>
  <dcterms:created xsi:type="dcterms:W3CDTF">2018-12-03T19:43:23Z</dcterms:created>
  <dcterms:modified xsi:type="dcterms:W3CDTF">2018-12-03T22:22:08Z</dcterms:modified>
</cp:coreProperties>
</file>