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805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A5FA5-3AA4-4BAA-B9D3-217BFF258789}" type="datetimeFigureOut">
              <a:rPr lang="en-US" smtClean="0"/>
              <a:t>11/17/2018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9D419-F79B-49BA-A80D-91C1F18147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A5FA5-3AA4-4BAA-B9D3-217BFF258789}" type="datetimeFigureOut">
              <a:rPr lang="en-US" smtClean="0"/>
              <a:t>11/17/2018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9D419-F79B-49BA-A80D-91C1F18147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A5FA5-3AA4-4BAA-B9D3-217BFF258789}" type="datetimeFigureOut">
              <a:rPr lang="en-US" smtClean="0"/>
              <a:t>11/17/2018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9D419-F79B-49BA-A80D-91C1F18147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A5FA5-3AA4-4BAA-B9D3-217BFF258789}" type="datetimeFigureOut">
              <a:rPr lang="en-US" smtClean="0"/>
              <a:t>11/17/2018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9D419-F79B-49BA-A80D-91C1F18147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A5FA5-3AA4-4BAA-B9D3-217BFF258789}" type="datetimeFigureOut">
              <a:rPr lang="en-US" smtClean="0"/>
              <a:t>11/17/2018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9D419-F79B-49BA-A80D-91C1F18147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A5FA5-3AA4-4BAA-B9D3-217BFF258789}" type="datetimeFigureOut">
              <a:rPr lang="en-US" smtClean="0"/>
              <a:t>11/17/2018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9D419-F79B-49BA-A80D-91C1F18147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A5FA5-3AA4-4BAA-B9D3-217BFF258789}" type="datetimeFigureOut">
              <a:rPr lang="en-US" smtClean="0"/>
              <a:t>11/17/2018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9D419-F79B-49BA-A80D-91C1F18147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A5FA5-3AA4-4BAA-B9D3-217BFF258789}" type="datetimeFigureOut">
              <a:rPr lang="en-US" smtClean="0"/>
              <a:t>11/17/2018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9D419-F79B-49BA-A80D-91C1F18147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A5FA5-3AA4-4BAA-B9D3-217BFF258789}" type="datetimeFigureOut">
              <a:rPr lang="en-US" smtClean="0"/>
              <a:t>11/17/2018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9D419-F79B-49BA-A80D-91C1F18147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A5FA5-3AA4-4BAA-B9D3-217BFF258789}" type="datetimeFigureOut">
              <a:rPr lang="en-US" smtClean="0"/>
              <a:t>11/17/2018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9D419-F79B-49BA-A80D-91C1F18147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A5FA5-3AA4-4BAA-B9D3-217BFF258789}" type="datetimeFigureOut">
              <a:rPr lang="en-US" smtClean="0"/>
              <a:t>11/17/2018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9D419-F79B-49BA-A80D-91C1F18147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A5FA5-3AA4-4BAA-B9D3-217BFF258789}" type="datetimeFigureOut">
              <a:rPr lang="en-US" smtClean="0"/>
              <a:t>11/17/2018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9D419-F79B-49BA-A80D-91C1F181479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Brightly Beams Our Father's Mercy.jpg"/>
          <p:cNvPicPr>
            <a:picLocks noChangeAspect="1"/>
          </p:cNvPicPr>
          <p:nvPr userDrawn="1"/>
        </p:nvPicPr>
        <p:blipFill>
          <a:blip r:embed="rId14" cstate="print">
            <a:lum bright="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灯台は遥か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59832" y="188640"/>
            <a:ext cx="2808312" cy="434479"/>
          </a:xfrm>
        </p:spPr>
        <p:txBody>
          <a:bodyPr>
            <a:normAutofit fontScale="90000"/>
          </a:bodyPr>
          <a:lstStyle/>
          <a:p>
            <a:r>
              <a:rPr lang="ko-KR" altLang="en-US" b="1" dirty="0" smtClean="0"/>
              <a:t>灯台</a:t>
            </a:r>
            <a:r>
              <a:rPr lang="ja-JP" altLang="en-US" b="1" smtClean="0"/>
              <a:t>は</a:t>
            </a:r>
            <a:r>
              <a:rPr lang="ko-KR" altLang="en-US" b="1" smtClean="0"/>
              <a:t>遥</a:t>
            </a:r>
            <a:r>
              <a:rPr lang="ja-JP" altLang="en-US" b="1" smtClean="0"/>
              <a:t>か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539552" y="1124744"/>
            <a:ext cx="3600400" cy="4680520"/>
          </a:xfrm>
        </p:spPr>
        <p:txBody>
          <a:bodyPr>
            <a:noAutofit/>
          </a:bodyPr>
          <a:lstStyle/>
          <a:p>
            <a:pPr algn="l"/>
            <a:r>
              <a:rPr lang="ja-JP" altLang="en-US" sz="18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灯台は遥か沖を照らせど</a:t>
            </a:r>
            <a:br>
              <a:rPr lang="ja-JP" altLang="en-US" sz="18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ja-JP" altLang="en-US" sz="18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手にあるともしび 岸にまたたく</a:t>
            </a:r>
            <a:br>
              <a:rPr lang="ja-JP" altLang="en-US" sz="18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en-US" altLang="ja-JP" sz="1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en-US" altLang="ja-JP" sz="1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ja-JP" sz="1800" b="1" smtClean="0">
                <a:solidFill>
                  <a:srgbClr val="FF0000"/>
                </a:solidFill>
              </a:rPr>
              <a:t>控える</a:t>
            </a:r>
            <a:endParaRPr lang="en-US" altLang="ja-JP" sz="1800" b="1" dirty="0" smtClean="0">
              <a:solidFill>
                <a:srgbClr val="FF0000"/>
              </a:solidFill>
            </a:endParaRPr>
          </a:p>
          <a:p>
            <a:pPr algn="l"/>
            <a:r>
              <a:rPr lang="ja-JP" altLang="en-US" sz="1800" b="1" smtClean="0">
                <a:solidFill>
                  <a:srgbClr val="FF0000"/>
                </a:solidFill>
              </a:rPr>
              <a:t>手にあるともしび 照らし続けよ</a:t>
            </a:r>
            <a:br>
              <a:rPr lang="ja-JP" altLang="en-US" sz="1800" b="1" smtClean="0">
                <a:solidFill>
                  <a:srgbClr val="FF0000"/>
                </a:solidFill>
              </a:rPr>
            </a:br>
            <a:r>
              <a:rPr lang="ja-JP" altLang="en-US" sz="1800" b="1" smtClean="0">
                <a:solidFill>
                  <a:srgbClr val="FF0000"/>
                </a:solidFill>
              </a:rPr>
              <a:t>悩むふなびとの めじるしとならん</a:t>
            </a:r>
            <a:br>
              <a:rPr lang="ja-JP" altLang="en-US" sz="1800" b="1" smtClean="0">
                <a:solidFill>
                  <a:srgbClr val="FF0000"/>
                </a:solidFill>
              </a:rPr>
            </a:br>
            <a:endParaRPr lang="en-US" altLang="ja-JP" sz="1800" b="1" dirty="0" smtClean="0">
              <a:solidFill>
                <a:srgbClr val="FF0000"/>
              </a:solidFill>
            </a:endParaRPr>
          </a:p>
          <a:p>
            <a:pPr algn="l"/>
            <a:endParaRPr lang="en-US" altLang="ja-JP" sz="1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ja-JP" altLang="en-US" sz="18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闇は海覆い ほゆるがごとき</a:t>
            </a:r>
            <a:br>
              <a:rPr lang="ja-JP" altLang="en-US" sz="18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ja-JP" altLang="en-US" sz="18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波に人々の うれわしげなる</a:t>
            </a:r>
            <a:br>
              <a:rPr lang="ja-JP" altLang="en-US" sz="18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en-US" altLang="ja-JP" sz="1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ja-JP" altLang="en-US" sz="18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ja-JP" altLang="en-US" sz="18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ja-JP" altLang="en-US" sz="18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照らせなが光 港口にて</a:t>
            </a:r>
            <a:br>
              <a:rPr lang="ja-JP" altLang="en-US" sz="18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ja-JP" altLang="en-US" sz="18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道を失いし 船もや助けん  </a:t>
            </a:r>
            <a:endParaRPr lang="en-US" altLang="ja-JP" sz="1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15</Words>
  <Application>Microsoft Office PowerPoint</Application>
  <PresentationFormat>On-screen Show (4:3)</PresentationFormat>
  <Paragraphs>8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灯台は遥か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灯台は遥か</dc:title>
  <dc:creator>mary</dc:creator>
  <cp:lastModifiedBy>mary</cp:lastModifiedBy>
  <cp:revision>2</cp:revision>
  <dcterms:created xsi:type="dcterms:W3CDTF">2018-11-17T21:19:00Z</dcterms:created>
  <dcterms:modified xsi:type="dcterms:W3CDTF">2018-11-17T21:20:43Z</dcterms:modified>
</cp:coreProperties>
</file>