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E487-E975-4E0E-BB77-8667904DEA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14AB-632C-47FE-8D70-D807A3DA0A1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容我與祢同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92" y="188640"/>
            <a:ext cx="4392488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求主容我與祢同行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1556792"/>
            <a:ext cx="4464496" cy="468052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求主容我與祢同行，甘願自卑服事他人；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求主示我治事祕訣，教我忍耐克服艱辛。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求主助我善用愛心，常以良言感化鄰人；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隨時隨地引人離惡，歸依救主行走天程。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求主教我學祢忍耐，與主相親與主同在；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工作之時加我信心，使我剛強將敵戰敗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求主助我盼望常存，展望前途遠大光明；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無上平安惟主能賜，主啊，容我與祢同行。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求主容我與祢同行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求主容我與祢同行 </dc:title>
  <dc:creator>mary</dc:creator>
  <cp:lastModifiedBy>mary</cp:lastModifiedBy>
  <cp:revision>2</cp:revision>
  <dcterms:created xsi:type="dcterms:W3CDTF">2018-11-12T16:08:11Z</dcterms:created>
  <dcterms:modified xsi:type="dcterms:W3CDTF">2018-11-12T17:29:30Z</dcterms:modified>
</cp:coreProperties>
</file>