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BC9F7-92BB-4044-A817-CA34CD1FB9DF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C127-1FA4-4CB6-B027-DAE4CFFB28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原為迷路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3" y="37071"/>
            <a:ext cx="3312369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我原為迷路羊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96440"/>
            <a:ext cx="3744416" cy="590465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原是迷路羊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不願安居欄內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不聽善牧慈愛之聲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不受管教恩待。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我本是悖逆子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家庭我也不愛；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不愛聽從慈父恩言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卻愛流蕩離開。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善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牧尋找迷羊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慈父覓兒心傷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深入幽谷攀丘高岡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遍歷野地蠻荒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見到我的險況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饑餓疲乏非常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就顯慈愛將我懷抱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帶回幸福草場。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穌是我牧人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是祂愛我最深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是寶血洗我罪汚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是祂醫我身心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是祂尋找失喪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是祂找到迷羊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是祂帶我歸回羊欄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是祂保守餵養。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不再是迷羊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喜歡安居欄內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我今愛聽善牧慈聲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願受管教恩待。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不再是悖逆子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不再流蕩離開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我今羨慕天父恩言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父家我最喜愛。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我原為迷路羊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我原為迷路羊</dc:title>
  <dc:creator>mary</dc:creator>
  <cp:lastModifiedBy>mary</cp:lastModifiedBy>
  <cp:revision>2</cp:revision>
  <dcterms:created xsi:type="dcterms:W3CDTF">2018-11-22T22:51:52Z</dcterms:created>
  <dcterms:modified xsi:type="dcterms:W3CDTF">2018-11-24T16:12:39Z</dcterms:modified>
</cp:coreProperties>
</file>