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4BBB1-C690-4C66-9629-800EE4442064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E11D-9201-48A7-A0E6-0A8B53B42D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弱きとき主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024336" cy="362471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弱きとき主は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096344" cy="504056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よわきとき主は　ささえます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あくのたくらみ　せまるとき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控える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ささえます ささえます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あいする主われ ささえます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わが主のほかに　ささえなく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あいのこころが　さめるとき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ほろびのみちを あゆむとき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主はあがないの 血をながし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弱きとき主は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弱きとき主は </dc:title>
  <dc:creator>mary</dc:creator>
  <cp:lastModifiedBy>mary</cp:lastModifiedBy>
  <cp:revision>3</cp:revision>
  <dcterms:created xsi:type="dcterms:W3CDTF">2018-11-14T20:08:26Z</dcterms:created>
  <dcterms:modified xsi:type="dcterms:W3CDTF">2018-11-15T15:02:23Z</dcterms:modified>
</cp:coreProperties>
</file>