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C1D0E-7B9E-447F-8AB2-409955EF8A65}" type="datetimeFigureOut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D0F0B-9580-4B52-84A8-0906CB5AFC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奇妙十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476672"/>
            <a:ext cx="2232248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奇妙十架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5328592" cy="4608512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每逢思想奇妙十架，榮耀之主在上懸掛，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富貴榮華看為有損，從前所誇，今覺鄙下。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求主禁我別有所誇，但誇我主捨命十架，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從前所慕虛榮宴樂，今因主血甘盡丟下。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試看其頭、其足、其手，慈愛憂愁和血並流，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如此愛、憂自古焉有？荊棘反成榮耀冕旒。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宇宙萬物若歸我管，奉獻所有難報主恩，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神聖奇妙主愛深厚，願獻我命、我身、我心。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奇妙十架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奇妙十架</dc:title>
  <dc:creator>mary</dc:creator>
  <cp:lastModifiedBy>mary</cp:lastModifiedBy>
  <cp:revision>5</cp:revision>
  <dcterms:created xsi:type="dcterms:W3CDTF">2018-11-21T17:19:18Z</dcterms:created>
  <dcterms:modified xsi:type="dcterms:W3CDTF">2018-11-21T19:18:07Z</dcterms:modified>
</cp:coreProperties>
</file>