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89936-E7AE-4614-927D-7C00D5C27816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0EBA6-AE15-442B-8AF7-82F82158F8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堅固磐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232248" cy="362471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堅固磐石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4248472" cy="432048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我心所望別無根基，惟有救主流血公義；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除此以外虛空無憑，我獨靠主耶穌聖名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立在基督磐石堅固，其餘根基全是沙土，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其餘根基全是沙土。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有時黑雲遮沒我面，耶穌恩典永無改變；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大風巨浪我亦不怕，因望如錨海底拋牢。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主曾流血立此新約，應許救我扶助軟弱；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良朋蜜友雖都遠離，我靠救主安慰到底。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末日聽見號筒聲音，與主相遇永遠相親；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穿上救主雪白義袍，無暇無疵同受榮耀。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堅固磐石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堅固磐石</dc:title>
  <dc:creator>mary</dc:creator>
  <cp:lastModifiedBy>mary</cp:lastModifiedBy>
  <cp:revision>4</cp:revision>
  <dcterms:created xsi:type="dcterms:W3CDTF">2018-11-07T14:19:58Z</dcterms:created>
  <dcterms:modified xsi:type="dcterms:W3CDTF">2018-11-07T17:06:19Z</dcterms:modified>
</cp:coreProperties>
</file>