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C6A25-6382-4661-A1BB-C385FEFAB79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28DE-0396-44F9-8E2E-E727993B47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e've a Story to Tell to the Nations1.jpg"/>
          <p:cNvPicPr>
            <a:picLocks noChangeAspect="1"/>
          </p:cNvPicPr>
          <p:nvPr userDrawn="1"/>
        </p:nvPicPr>
        <p:blipFill>
          <a:blip r:embed="rId14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向萬邦傳福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3312368" cy="57849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向萬邦傳福音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5832648" cy="4203848"/>
          </a:xfrm>
        </p:spPr>
        <p:txBody>
          <a:bodyPr>
            <a:noAutofit/>
          </a:bodyPr>
          <a:lstStyle/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我們有一故事傳給萬邦，使人心迴轉免淪亡，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是真理與慈愛故事，講述平安與真光，講述平安與真光。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TW" altLang="en-US" sz="1800" b="1" dirty="0" smtClean="0">
                <a:solidFill>
                  <a:srgbClr val="FF0000"/>
                </a:solidFill>
              </a:rPr>
              <a:t>副歌：因黑夜必要轉為晨光，到午正更照耀輝煌，</a:t>
            </a:r>
            <a:br>
              <a:rPr lang="zh-TW" altLang="en-US" sz="1800" b="1" dirty="0" smtClean="0">
                <a:solidFill>
                  <a:srgbClr val="FF0000"/>
                </a:solidFill>
              </a:rPr>
            </a:br>
            <a:r>
              <a:rPr lang="zh-TW" altLang="en-US" sz="1800" b="1" dirty="0" smtClean="0">
                <a:solidFill>
                  <a:srgbClr val="FF0000"/>
                </a:solidFill>
              </a:rPr>
              <a:t>　　　基督國度必降臨地上，全地充滿愛與光。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我們有一詩歌唱給萬邦，要使人心向主歸降，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這詩歌能勝過罪惡，能粉碎利劍矛槍，能粉碎利劍矛槍。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我們有一信息傳給萬邦，主在高天掌權作王，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差遣愛子救贖我們，顯明神慈愛無量，顯明神慈愛無量。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我們有一救主傳給萬邦，祂曾經歷痛苦悽愴，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願全世界一切人民，皆來向真理歸降，皆來向真理歸降。</a:t>
            </a:r>
            <a:b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zh-TW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26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向萬邦傳福音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向萬邦傳福音</dc:title>
  <dc:creator>mary</dc:creator>
  <cp:lastModifiedBy>mary</cp:lastModifiedBy>
  <cp:revision>4</cp:revision>
  <dcterms:created xsi:type="dcterms:W3CDTF">2018-11-19T22:20:27Z</dcterms:created>
  <dcterms:modified xsi:type="dcterms:W3CDTF">2018-11-20T01:50:57Z</dcterms:modified>
</cp:coreProperties>
</file>