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F036E-A36D-4B26-AA6B-2FA0F2AF9FE5}" type="datetimeFigureOut">
              <a:rPr lang="en-US" smtClean="0"/>
              <a:pPr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A8758-4485-40C2-92E4-691F093DB9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도여 다 함께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信徒齊來頌讚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信徒齊來頌主</a:t>
            </a:r>
            <a:endParaRPr lang="en-US" b="1" dirty="0">
              <a:latin typeface="PMingLiU-ExtB" pitchFamily="18" charset="-120"/>
              <a:ea typeface="PMingLiU-ExtB" pitchFamily="18" charset="-120"/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55576" y="1412776"/>
            <a:ext cx="3672408" cy="460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zh-TW" altLang="en-US" dirty="0" smtClean="0"/>
              <a:t>信徒齊來頌主，哈利路亞！阿們！</a:t>
            </a:r>
            <a:br>
              <a:rPr lang="zh-TW" altLang="en-US" dirty="0" smtClean="0"/>
            </a:br>
            <a:r>
              <a:rPr lang="zh-TW" altLang="en-US" dirty="0" smtClean="0"/>
              <a:t>讚美我主基督，哈利路亞！阿們！</a:t>
            </a:r>
            <a:br>
              <a:rPr lang="zh-TW" altLang="en-US" dirty="0" smtClean="0"/>
            </a:br>
            <a:r>
              <a:rPr lang="zh-TW" altLang="en-US" dirty="0" smtClean="0"/>
              <a:t>萬眾一心頌揚，在主座前歡唱，</a:t>
            </a:r>
            <a:br>
              <a:rPr lang="zh-TW" altLang="en-US" dirty="0" smtClean="0"/>
            </a:br>
            <a:r>
              <a:rPr lang="zh-TW" altLang="en-US" dirty="0" smtClean="0"/>
              <a:t>主必喜悅欣賞，哈利路亞！阿們！</a:t>
            </a:r>
            <a:br>
              <a:rPr lang="zh-TW" altLang="en-US" dirty="0" smtClean="0"/>
            </a:br>
            <a:endParaRPr lang="en-US" altLang="zh-TW" dirty="0" smtClean="0"/>
          </a:p>
          <a:p>
            <a:pPr lvl="0">
              <a:spcBef>
                <a:spcPct val="20000"/>
              </a:spcBef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>來齊心高聲唱，哈利路亞！阿們！</a:t>
            </a:r>
            <a:br>
              <a:rPr lang="zh-TW" altLang="en-US" dirty="0" smtClean="0"/>
            </a:br>
            <a:r>
              <a:rPr lang="zh-TW" altLang="en-US" dirty="0" smtClean="0"/>
              <a:t>讚美聲達穹蒼，哈利路亞！阿們！</a:t>
            </a:r>
            <a:br>
              <a:rPr lang="zh-TW" altLang="en-US" dirty="0" smtClean="0"/>
            </a:br>
            <a:r>
              <a:rPr lang="zh-TW" altLang="en-US" dirty="0" smtClean="0"/>
              <a:t>主是牧者良朋，降卑代贖捨生，</a:t>
            </a:r>
            <a:br>
              <a:rPr lang="zh-TW" altLang="en-US" dirty="0" smtClean="0"/>
            </a:br>
            <a:r>
              <a:rPr lang="zh-TW" altLang="en-US" dirty="0" smtClean="0"/>
              <a:t>慈愛豐盈永恆，哈利路亞！阿們！</a:t>
            </a:r>
            <a:br>
              <a:rPr lang="zh-TW" altLang="en-US" dirty="0" smtClean="0"/>
            </a:br>
            <a:endParaRPr lang="en-US" altLang="zh-TW" dirty="0" smtClean="0"/>
          </a:p>
          <a:p>
            <a:pPr lvl="0">
              <a:spcBef>
                <a:spcPct val="20000"/>
              </a:spcBef>
            </a:pP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>讚美基督至尊，哈利路亞！阿們！</a:t>
            </a:r>
            <a:br>
              <a:rPr lang="zh-TW" altLang="en-US" dirty="0" smtClean="0"/>
            </a:br>
            <a:r>
              <a:rPr lang="zh-TW" altLang="en-US" dirty="0" smtClean="0"/>
              <a:t>生命永遠長存，哈利路亞！阿們！</a:t>
            </a:r>
            <a:br>
              <a:rPr lang="zh-TW" altLang="en-US" dirty="0" smtClean="0"/>
            </a:br>
            <a:r>
              <a:rPr lang="zh-TW" altLang="en-US" dirty="0" smtClean="0"/>
              <a:t>在天福樂岸邊，同崇敬主美善，</a:t>
            </a:r>
            <a:br>
              <a:rPr lang="zh-TW" altLang="en-US" dirty="0" smtClean="0"/>
            </a:br>
            <a:r>
              <a:rPr lang="zh-TW" altLang="en-US" dirty="0" smtClean="0"/>
              <a:t>歡唱億萬萬年，哈利路亞！阿們！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信徒齊來頌主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信徒齐来颂主</dc:title>
  <dc:creator>mary</dc:creator>
  <cp:lastModifiedBy>mary</cp:lastModifiedBy>
  <cp:revision>4</cp:revision>
  <dcterms:created xsi:type="dcterms:W3CDTF">2018-11-09T14:26:20Z</dcterms:created>
  <dcterms:modified xsi:type="dcterms:W3CDTF">2018-11-10T22:11:59Z</dcterms:modified>
</cp:coreProperties>
</file>