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627A0-591D-4858-9798-A673AB2A429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440-25BA-4648-84D8-C843C21E06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以馬內利來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312368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以馬內利來臨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4464496" cy="475252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以馬內利懇求降臨，救贖解放以色列民；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淪落異邦寂寞傷心，引頸渴望神子降臨。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歡欣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歡欣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以色列民，以馬內利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,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定要降臨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清晨日光懇求降臨，藉主降臨歡慰眾心；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衝開長夜幽暗愁雲，驅散死亡深沉黑影。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榮耀君王懇求降臨，統治萬物協和萬民；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懇求顯示智慧大能，指領群生步步遵循。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萬邦所望懇求降臨，團結萬民一志一心；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永息兵戈妒忌紛爭，充滿世界天賜和平。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173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以馬內利來臨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以馬內利來臨</dc:title>
  <dc:creator>mary</dc:creator>
  <cp:lastModifiedBy>mary</cp:lastModifiedBy>
  <cp:revision>5</cp:revision>
  <dcterms:created xsi:type="dcterms:W3CDTF">2018-11-27T18:10:07Z</dcterms:created>
  <dcterms:modified xsi:type="dcterms:W3CDTF">2018-11-27T19:43:08Z</dcterms:modified>
</cp:coreProperties>
</file>