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B076E-63BC-4B82-AD3E-729E9097957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18E3-CD1E-4D2B-BA8A-117FB3050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B076E-63BC-4B82-AD3E-729E9097957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18E3-CD1E-4D2B-BA8A-117FB3050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B076E-63BC-4B82-AD3E-729E9097957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18E3-CD1E-4D2B-BA8A-117FB3050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B076E-63BC-4B82-AD3E-729E9097957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18E3-CD1E-4D2B-BA8A-117FB3050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B076E-63BC-4B82-AD3E-729E9097957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18E3-CD1E-4D2B-BA8A-117FB3050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B076E-63BC-4B82-AD3E-729E9097957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18E3-CD1E-4D2B-BA8A-117FB3050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B076E-63BC-4B82-AD3E-729E9097957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18E3-CD1E-4D2B-BA8A-117FB3050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B076E-63BC-4B82-AD3E-729E9097957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18E3-CD1E-4D2B-BA8A-117FB3050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B076E-63BC-4B82-AD3E-729E9097957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18E3-CD1E-4D2B-BA8A-117FB3050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B076E-63BC-4B82-AD3E-729E9097957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18E3-CD1E-4D2B-BA8A-117FB3050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B076E-63BC-4B82-AD3E-729E9097957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18E3-CD1E-4D2B-BA8A-117FB30508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B076E-63BC-4B82-AD3E-729E90979578}" type="datetimeFigureOut">
              <a:rPr lang="en-US" smtClean="0"/>
              <a:pPr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F18E3-CD1E-4D2B-BA8A-117FB30508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trife is o'er, the battle don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交戰結束,苦難攏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536504" cy="57849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交戰結束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苦難攏息</a:t>
            </a:r>
            <a:r>
              <a:rPr lang="zh-TW" alt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340768"/>
            <a:ext cx="4968552" cy="468052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哈利路亞！哈利路亞！哈利路亞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！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交戰結束，苦難攏息，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主耶穌對死復活；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今著同唱得勝的歌，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利路亞！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失權勢空空展威，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今拍散兇猛軍隊；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阮今唱歌，誠心敬畏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，哈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利路亞！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憂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愁烏雲今攏消散，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主活出墓，身免朽爛；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榮光歸主永無變換，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哈利路亞！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地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獄關隘救主攻破，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互人得入天堂永活；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得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勝的主榮光遍滿，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哈利路亞！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數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念我主替我受死，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陰府權勢我得脫離；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阮今得活謳咾吟詩，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哈利路亞！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194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交戰結束,苦難攏息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戰事完畢</dc:title>
  <dc:creator>mary</dc:creator>
  <cp:lastModifiedBy>mary</cp:lastModifiedBy>
  <cp:revision>6</cp:revision>
  <dcterms:created xsi:type="dcterms:W3CDTF">2018-07-27T23:10:30Z</dcterms:created>
  <dcterms:modified xsi:type="dcterms:W3CDTF">2018-11-17T01:17:23Z</dcterms:modified>
</cp:coreProperties>
</file>