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6086-6F4F-4471-989E-93A3BBA69C43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4311D-3FEF-46F7-A7F7-10A38BD545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久しく待ちに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312368" cy="650503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久しく待ちにし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764704"/>
            <a:ext cx="3816424" cy="460851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久しくまちにし救いの主来たり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とらわれの民を解き放ちたまえ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sz="1800" b="1" smtClean="0">
                <a:solidFill>
                  <a:srgbClr val="FF0000"/>
                </a:solidFill>
              </a:rPr>
              <a:t>控える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喜べインマヌエル来たりて救いたもう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endParaRPr lang="en-US" altLang="ja-JP" sz="10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この世に打ち勝つちからの主来たり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勝利の言葉を与えよ我らに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闇の世を照らす光の主来たり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暗き雲払い喜びをたまえ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我らを導く望みの主来たり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御国の扉を今開きたまえ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久しく待ちにし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久しく待ちにし</dc:title>
  <dc:creator>mary</dc:creator>
  <cp:lastModifiedBy>mary</cp:lastModifiedBy>
  <cp:revision>6</cp:revision>
  <dcterms:created xsi:type="dcterms:W3CDTF">2018-11-26T17:47:56Z</dcterms:created>
  <dcterms:modified xsi:type="dcterms:W3CDTF">2018-11-26T20:14:02Z</dcterms:modified>
</cp:coreProperties>
</file>