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8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3690-80F8-47EA-95B9-329C1BF8EEC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7CC5-DE25-4BB3-BE18-E685A3B36D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나의 믿음 약할 때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主必保守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88640"/>
            <a:ext cx="2880320" cy="434479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主必保守我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37444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有時我怕信心失喪，主能保守我；</a:t>
            </a:r>
            <a:br>
              <a:rPr lang="zh-TW" altLang="en-US" b="1" dirty="0" smtClean="0"/>
            </a:br>
            <a:r>
              <a:rPr lang="zh-TW" altLang="en-US" b="1" dirty="0" smtClean="0"/>
              <a:t>有時誘惑甚難抵擋，主能保守我。</a:t>
            </a:r>
            <a:br>
              <a:rPr lang="zh-TW" altLang="en-US" b="1" dirty="0" smtClean="0"/>
            </a:b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副歌</a:t>
            </a:r>
            <a:r>
              <a:rPr lang="en-US" altLang="zh-TW" b="1" dirty="0" smtClean="0">
                <a:solidFill>
                  <a:srgbClr val="FF0000"/>
                </a:solidFill>
              </a:rPr>
              <a:t>︰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主</a:t>
            </a:r>
            <a:r>
              <a:rPr lang="zh-TW" altLang="en-US" b="1" dirty="0" smtClean="0">
                <a:solidFill>
                  <a:srgbClr val="FF0000"/>
                </a:solidFill>
              </a:rPr>
              <a:t>必保守我，主必保守我，</a:t>
            </a:r>
            <a:br>
              <a:rPr lang="zh-TW" altLang="en-US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因</a:t>
            </a:r>
            <a:r>
              <a:rPr lang="zh-TW" altLang="en-US" b="1" dirty="0" smtClean="0">
                <a:solidFill>
                  <a:srgbClr val="FF0000"/>
                </a:solidFill>
              </a:rPr>
              <a:t>我救主這樣愛我，主必保守我。</a:t>
            </a:r>
          </a:p>
          <a:p>
            <a:endParaRPr lang="en-US" altLang="zh-TW" b="1" dirty="0" smtClean="0"/>
          </a:p>
          <a:p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b="1" dirty="0" smtClean="0"/>
              <a:t>自己不能站立穩妥，主必保守我；</a:t>
            </a:r>
            <a:br>
              <a:rPr lang="zh-TW" altLang="en-US" b="1" dirty="0" smtClean="0"/>
            </a:br>
            <a:r>
              <a:rPr lang="zh-TW" altLang="en-US" b="1" dirty="0" smtClean="0"/>
              <a:t>有時愛心冷落生疏，主必保守我。</a:t>
            </a:r>
            <a:br>
              <a:rPr lang="zh-TW" altLang="en-US" b="1" dirty="0" smtClean="0"/>
            </a:br>
            <a:endParaRPr lang="en-US" altLang="zh-TW" b="1" dirty="0" smtClean="0"/>
          </a:p>
          <a:p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b="1" dirty="0" smtClean="0"/>
              <a:t>我在主前極之寶貴，主要保守我；</a:t>
            </a:r>
            <a:br>
              <a:rPr lang="zh-TW" altLang="en-US" b="1" dirty="0" smtClean="0"/>
            </a:br>
            <a:r>
              <a:rPr lang="zh-TW" altLang="en-US" b="1" dirty="0" smtClean="0"/>
              <a:t>蒙主救贖為祂所愛，主要保守我。</a:t>
            </a:r>
            <a:br>
              <a:rPr lang="zh-TW" altLang="en-US" b="1" dirty="0" smtClean="0"/>
            </a:br>
            <a:endParaRPr lang="en-US" altLang="zh-TW" b="1" dirty="0" smtClean="0"/>
          </a:p>
          <a:p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b="1" dirty="0" smtClean="0"/>
              <a:t>主不願我靈魂失落，主必保守我；</a:t>
            </a:r>
            <a:br>
              <a:rPr lang="zh-TW" altLang="en-US" b="1" dirty="0" smtClean="0"/>
            </a:br>
            <a:r>
              <a:rPr lang="zh-TW" altLang="en-US" b="1" dirty="0" smtClean="0"/>
              <a:t>救主所付如此重價，主必保守我</a:t>
            </a:r>
            <a:r>
              <a:rPr lang="zh-TW" altLang="en-US" b="1" dirty="0" smtClean="0"/>
              <a:t>。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主必保守我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主必保守我</dc:title>
  <dc:creator>mary</dc:creator>
  <cp:lastModifiedBy>mary</cp:lastModifiedBy>
  <cp:revision>3</cp:revision>
  <dcterms:created xsi:type="dcterms:W3CDTF">2018-11-13T17:32:12Z</dcterms:created>
  <dcterms:modified xsi:type="dcterms:W3CDTF">2018-11-14T19:02:08Z</dcterms:modified>
</cp:coreProperties>
</file>