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CE1B9-4EE7-43E7-A743-AE82F2C39A8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870A-8EC5-4218-B1D3-6E02620750F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We've a Story to Tell to the Nations1.jpg"/>
          <p:cNvPicPr>
            <a:picLocks noChangeAspect="1"/>
          </p:cNvPicPr>
          <p:nvPr userDrawn="1"/>
        </p:nvPicPr>
        <p:blipFill>
          <a:blip r:embed="rId14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きけや愛の言葉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476672"/>
            <a:ext cx="4320480" cy="362471"/>
          </a:xfrm>
        </p:spPr>
        <p:txBody>
          <a:bodyPr>
            <a:normAutofit fontScale="90000"/>
          </a:bodyPr>
          <a:lstStyle/>
          <a:p>
            <a:r>
              <a:rPr lang="ja-JP" altLang="en-US" b="1" smtClean="0"/>
              <a:t>きけや愛の言葉を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980728"/>
            <a:ext cx="4067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smtClean="0"/>
              <a:t>聞けや愛の言葉を、もろ国人らの </a:t>
            </a:r>
          </a:p>
          <a:p>
            <a:r>
              <a:rPr lang="ja-JP" altLang="en-US" b="1" smtClean="0"/>
              <a:t>罪とがを除く 主の御言葉を、</a:t>
            </a:r>
          </a:p>
          <a:p>
            <a:r>
              <a:rPr lang="ja-JP" altLang="en-US" b="1" smtClean="0"/>
              <a:t>主の御言葉を。</a:t>
            </a:r>
          </a:p>
          <a:p>
            <a:endParaRPr lang="en-US" altLang="ja-JP" b="1" dirty="0" smtClean="0"/>
          </a:p>
          <a:p>
            <a:endParaRPr lang="ja-JP" altLang="en-US" b="1" smtClean="0"/>
          </a:p>
          <a:p>
            <a:r>
              <a:rPr lang="ja-JP" altLang="en-US" b="1" smtClean="0">
                <a:solidFill>
                  <a:srgbClr val="FF0000"/>
                </a:solidFill>
              </a:rPr>
              <a:t>おりかえし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smtClean="0">
                <a:solidFill>
                  <a:srgbClr val="FF0000"/>
                </a:solidFill>
              </a:rPr>
              <a:t>やがて時は来たらん、神のみ光りの </a:t>
            </a:r>
          </a:p>
          <a:p>
            <a:r>
              <a:rPr lang="ja-JP" altLang="en-US" b="1" smtClean="0">
                <a:solidFill>
                  <a:srgbClr val="FF0000"/>
                </a:solidFill>
              </a:rPr>
              <a:t>普く世をてらす 明日は来たらん</a:t>
            </a:r>
          </a:p>
          <a:p>
            <a:endParaRPr lang="en-US" altLang="ja-JP" b="1" dirty="0" smtClean="0"/>
          </a:p>
          <a:p>
            <a:endParaRPr lang="ja-JP" altLang="en-US" b="1" smtClean="0"/>
          </a:p>
          <a:p>
            <a:r>
              <a:rPr lang="ja-JP" altLang="en-US" b="1" smtClean="0"/>
              <a:t>見よや救いの君を、世のため悩みて </a:t>
            </a:r>
          </a:p>
          <a:p>
            <a:r>
              <a:rPr lang="ja-JP" altLang="en-US" b="1" smtClean="0"/>
              <a:t>あがないの道を 開きしイエスを、</a:t>
            </a:r>
          </a:p>
          <a:p>
            <a:r>
              <a:rPr lang="ja-JP" altLang="en-US" b="1" smtClean="0"/>
              <a:t>開きしイエスを。</a:t>
            </a:r>
          </a:p>
          <a:p>
            <a:endParaRPr lang="en-US" altLang="ja-JP" b="1" dirty="0" smtClean="0"/>
          </a:p>
          <a:p>
            <a:endParaRPr lang="ja-JP" altLang="en-US" b="1" smtClean="0"/>
          </a:p>
          <a:p>
            <a:r>
              <a:rPr lang="ja-JP" altLang="en-US" b="1" smtClean="0"/>
              <a:t>歌え声を合わせて あめつちと共に、</a:t>
            </a:r>
          </a:p>
          <a:p>
            <a:r>
              <a:rPr lang="ja-JP" altLang="en-US" b="1" smtClean="0"/>
              <a:t>よろこびにみつる さかえの歌を、</a:t>
            </a:r>
          </a:p>
          <a:p>
            <a:r>
              <a:rPr lang="ja-JP" altLang="en-US" b="1" smtClean="0"/>
              <a:t>さかえの歌を。 </a:t>
            </a:r>
            <a:endParaRPr lang="ja-JP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155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きけや愛の言葉を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きけや愛の言葉を</dc:title>
  <dc:creator>mary</dc:creator>
  <cp:lastModifiedBy>mary</cp:lastModifiedBy>
  <cp:revision>6</cp:revision>
  <dcterms:created xsi:type="dcterms:W3CDTF">2018-11-19T23:06:38Z</dcterms:created>
  <dcterms:modified xsi:type="dcterms:W3CDTF">2018-11-20T01:34:49Z</dcterms:modified>
</cp:coreProperties>
</file>