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158F8-699F-4544-A9D2-AF4965F4B6B3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5D46-A3B7-4C7D-9B00-0E5D650F23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おりをはな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3096344" cy="476672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おりをはなれ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3744416" cy="633670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檻をはなれ、こころのまま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さまよう羊と　われはなりぬ。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親にさかろう　子のごとくに、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恵みを忘れて　家をすてぬ。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わがかいぬし、主イエスきみは、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岩山、荒野を　洩れずたずね、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飢えつかれし　こひつじをば、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いたわり抱きて　かえりたもう。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そのめぐみ、いかにふかき、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仇よりわが身を　あがない来て、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檻にかえし、朝なゆうなに、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哺（はぐく）ませたもう　そのうれしさ。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われは今日より　なれし庭に、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過ぎにし月日を　うちわすれて、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父のおしえ　かしこみつつ、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楽しくわが世を　おくらまほし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おりをはなれ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檻(おり)を離れ</dc:title>
  <dc:creator>mary</dc:creator>
  <cp:lastModifiedBy>mary</cp:lastModifiedBy>
  <cp:revision>6</cp:revision>
  <dcterms:created xsi:type="dcterms:W3CDTF">2018-11-24T14:37:50Z</dcterms:created>
  <dcterms:modified xsi:type="dcterms:W3CDTF">2018-11-24T16:12:03Z</dcterms:modified>
</cp:coreProperties>
</file>