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292DD-50F5-4C85-89A8-C573E7DFE140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90EE5-5C54-490F-9AA7-7DFB85EE9D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시온의 영광이 빛나는 아침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あうるわしきシオンのあ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544616" cy="432048"/>
          </a:xfrm>
        </p:spPr>
        <p:txBody>
          <a:bodyPr>
            <a:noAutofit/>
          </a:bodyPr>
          <a:lstStyle/>
          <a:p>
            <a:r>
              <a:rPr lang="ja-JP" altLang="en-US" sz="3600" b="1" smtClean="0"/>
              <a:t>ああうるわしきシオンのあさ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5904656" cy="5472608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あうるわしきシオンのあさ、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ああ麗しきシオンの朝、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ひかりぞ照りそめける。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光ぞ照り染めける。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やみにまようくにぐにも、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闇に迷う国々も、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いざともにいわえかし。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いざ共に祝えかし。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あかがやけるシオンのあさ、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ああ輝けるシオンの朝、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たのしき日ぞ来にける。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楽しき日ぞ来にける。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イスラエルも、ことくにも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イスラエルも、異国も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いまこそは幸をえめ。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今こそは幸を得め。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荒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れし地にも花は咲き、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荒れし地にも花は咲き、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いずみは湧きあふれて、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泉は湧き溢れて、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よもの山にひびきつつ、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四方の山に響きつつ、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よろこびの声すなり。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喜びの声すなり。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お海よりも陸（くが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よりも、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おお海よりも陸よりも、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み神をたたえまつれ。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御神を称えまつれ。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みちのひかりかがやきて、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未知の光輝きて、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あまねく世を照らせり。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遍く世を照らせり。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ああうるわしきシオンのあさ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ああうるわしきシオンのあさ</dc:title>
  <dc:creator>mary</dc:creator>
  <cp:lastModifiedBy>mary</cp:lastModifiedBy>
  <cp:revision>3</cp:revision>
  <dcterms:created xsi:type="dcterms:W3CDTF">2018-11-06T15:12:26Z</dcterms:created>
  <dcterms:modified xsi:type="dcterms:W3CDTF">2018-11-06T20:28:20Z</dcterms:modified>
</cp:coreProperties>
</file>