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>
        <p:scale>
          <a:sx n="83" d="100"/>
          <a:sy n="83" d="100"/>
        </p:scale>
        <p:origin x="-130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15D-9CDC-4482-8ECD-140C3E4BDFC3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9A09-F515-4BE1-83EC-9D4C6610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15D-9CDC-4482-8ECD-140C3E4BDFC3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9A09-F515-4BE1-83EC-9D4C6610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15D-9CDC-4482-8ECD-140C3E4BDFC3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9A09-F515-4BE1-83EC-9D4C6610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15D-9CDC-4482-8ECD-140C3E4BDFC3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9A09-F515-4BE1-83EC-9D4C6610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15D-9CDC-4482-8ECD-140C3E4BDFC3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9A09-F515-4BE1-83EC-9D4C6610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15D-9CDC-4482-8ECD-140C3E4BDFC3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9A09-F515-4BE1-83EC-9D4C6610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15D-9CDC-4482-8ECD-140C3E4BDFC3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9A09-F515-4BE1-83EC-9D4C6610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15D-9CDC-4482-8ECD-140C3E4BDFC3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9A09-F515-4BE1-83EC-9D4C6610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15D-9CDC-4482-8ECD-140C3E4BDFC3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9A09-F515-4BE1-83EC-9D4C6610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15D-9CDC-4482-8ECD-140C3E4BDFC3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9A09-F515-4BE1-83EC-9D4C6610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C15D-9CDC-4482-8ECD-140C3E4BDFC3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9A09-F515-4BE1-83EC-9D4C6610E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DC15D-9CDC-4482-8ECD-140C3E4BDFC3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C9A09-F515-4BE1-83EC-9D4C6610EC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 come, O come, Emmanuel1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เชิญเถิดเจ้าข้าอิมมานูเอล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404664"/>
            <a:ext cx="5544616" cy="506487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>เชิญเถิดเจ้าข้าอิมมานูเอล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052736"/>
            <a:ext cx="3024336" cy="3312368"/>
          </a:xfrm>
        </p:spPr>
        <p:txBody>
          <a:bodyPr>
            <a:noAutofit/>
          </a:bodyPr>
          <a:lstStyle/>
          <a:p>
            <a:pPr algn="l"/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เชิญเถิดเจ้าข้าอิมมานูเอล </a:t>
            </a:r>
            <a:b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องค์พระผู้ไถ่ชนอิสราเอล </a:t>
            </a:r>
            <a:b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ผู้แสนเปล่าเปลี่ยวคร่ำครวญอุรา</a:t>
            </a:r>
            <a:b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เชิญเร่งเข้ามาพบองค์บุตรา </a:t>
            </a:r>
            <a:b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sz="1600" b="1" dirty="0" smtClean="0">
                <a:solidFill>
                  <a:srgbClr val="FF0000"/>
                </a:solidFill>
              </a:rPr>
              <a:t>ร้องรับ </a:t>
            </a:r>
            <a:br>
              <a:rPr lang="th-TH" sz="1600" b="1" dirty="0" smtClean="0">
                <a:solidFill>
                  <a:srgbClr val="FF0000"/>
                </a:solidFill>
              </a:rPr>
            </a:br>
            <a:r>
              <a:rPr lang="th-TH" sz="1600" b="1" dirty="0" smtClean="0">
                <a:solidFill>
                  <a:srgbClr val="FF0000"/>
                </a:solidFill>
              </a:rPr>
              <a:t>ยินดี ปรีดา อิมมานูเอล </a:t>
            </a:r>
            <a:br>
              <a:rPr lang="th-TH" sz="1600" b="1" dirty="0" smtClean="0">
                <a:solidFill>
                  <a:srgbClr val="FF0000"/>
                </a:solidFill>
              </a:rPr>
            </a:br>
            <a:r>
              <a:rPr lang="th-TH" sz="1600" b="1" dirty="0" smtClean="0">
                <a:solidFill>
                  <a:srgbClr val="FF0000"/>
                </a:solidFill>
              </a:rPr>
              <a:t>ทรงเป็นผู้ไถ่ชนอิสราเอล </a:t>
            </a: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เชิญเถิดเจ้าข้าองค์แสงอรุณ </a:t>
            </a:r>
            <a:b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เชิญมาชูจิตใจในพระคุณ </a:t>
            </a:r>
            <a:b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พระองค์ขจัดเงามืดมลาย </a:t>
            </a:r>
            <a:b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ความมรณาอย่ากล้ำกราย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12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เชิญเถิดเจ้าข้าอิมมานูเอล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เชิญเถิดเจ้าข้าอิมมานูเอล</dc:title>
  <dc:creator>mary</dc:creator>
  <cp:lastModifiedBy>mary</cp:lastModifiedBy>
  <cp:revision>5</cp:revision>
  <dcterms:created xsi:type="dcterms:W3CDTF">2018-11-26T20:47:42Z</dcterms:created>
  <dcterms:modified xsi:type="dcterms:W3CDTF">2018-11-28T17:50:23Z</dcterms:modified>
</cp:coreProperties>
</file>