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E35E1-10E3-4F80-81B0-54E44A0C25FC}" type="datetimeFigureOut">
              <a:rPr lang="en-US" smtClean="0"/>
              <a:pPr/>
              <a:t>11/2/2018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C1E29-754E-4C7C-85B1-122CFB2EA9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E35E1-10E3-4F80-81B0-54E44A0C25FC}" type="datetimeFigureOut">
              <a:rPr lang="en-US" smtClean="0"/>
              <a:pPr/>
              <a:t>11/2/2018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C1E29-754E-4C7C-85B1-122CFB2EA9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E35E1-10E3-4F80-81B0-54E44A0C25FC}" type="datetimeFigureOut">
              <a:rPr lang="en-US" smtClean="0"/>
              <a:pPr/>
              <a:t>11/2/2018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C1E29-754E-4C7C-85B1-122CFB2EA9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E35E1-10E3-4F80-81B0-54E44A0C25FC}" type="datetimeFigureOut">
              <a:rPr lang="en-US" smtClean="0"/>
              <a:pPr/>
              <a:t>11/2/2018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C1E29-754E-4C7C-85B1-122CFB2EA9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E35E1-10E3-4F80-81B0-54E44A0C25FC}" type="datetimeFigureOut">
              <a:rPr lang="en-US" smtClean="0"/>
              <a:pPr/>
              <a:t>11/2/2018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C1E29-754E-4C7C-85B1-122CFB2EA9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E35E1-10E3-4F80-81B0-54E44A0C25FC}" type="datetimeFigureOut">
              <a:rPr lang="en-US" smtClean="0"/>
              <a:pPr/>
              <a:t>11/2/2018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C1E29-754E-4C7C-85B1-122CFB2EA9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E35E1-10E3-4F80-81B0-54E44A0C25FC}" type="datetimeFigureOut">
              <a:rPr lang="en-US" smtClean="0"/>
              <a:pPr/>
              <a:t>11/2/2018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C1E29-754E-4C7C-85B1-122CFB2EA9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E35E1-10E3-4F80-81B0-54E44A0C25FC}" type="datetimeFigureOut">
              <a:rPr lang="en-US" smtClean="0"/>
              <a:pPr/>
              <a:t>11/2/2018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C1E29-754E-4C7C-85B1-122CFB2EA9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E35E1-10E3-4F80-81B0-54E44A0C25FC}" type="datetimeFigureOut">
              <a:rPr lang="en-US" smtClean="0"/>
              <a:pPr/>
              <a:t>11/2/2018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C1E29-754E-4C7C-85B1-122CFB2EA9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E35E1-10E3-4F80-81B0-54E44A0C25FC}" type="datetimeFigureOut">
              <a:rPr lang="en-US" smtClean="0"/>
              <a:pPr/>
              <a:t>11/2/2018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C1E29-754E-4C7C-85B1-122CFB2EA9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E35E1-10E3-4F80-81B0-54E44A0C25FC}" type="datetimeFigureOut">
              <a:rPr lang="en-US" smtClean="0"/>
              <a:pPr/>
              <a:t>11/2/2018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C1E29-754E-4C7C-85B1-122CFB2EA9F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2E35E1-10E3-4F80-81B0-54E44A0C25FC}" type="datetimeFigureOut">
              <a:rPr lang="en-US" smtClean="0"/>
              <a:pPr/>
              <a:t>11/2/2018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8C1E29-754E-4C7C-85B1-122CFB2EA9F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Come to the Savior, Make No Delay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เชิญเชื่อพระเยซ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188640"/>
            <a:ext cx="3600400" cy="506487"/>
          </a:xfrm>
        </p:spPr>
        <p:txBody>
          <a:bodyPr>
            <a:normAutofit fontScale="90000"/>
          </a:bodyPr>
          <a:lstStyle/>
          <a:p>
            <a:r>
              <a:rPr lang="th-TH" b="1" dirty="0" smtClean="0"/>
              <a:t>เชิญเชื่อพระเยซู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764704"/>
            <a:ext cx="3528392" cy="4874096"/>
          </a:xfrm>
        </p:spPr>
        <p:txBody>
          <a:bodyPr>
            <a:noAutofit/>
          </a:bodyPr>
          <a:lstStyle/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เชิญ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เชื่อพระเยซูผู้ช่วยทรงฤทธิ์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จากความบาปความผิดด้วยพระโลหิต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พระองค์สถิตอยู่กับเราเป็นนิจ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ทรงรับสั่งเตือนให้มา</a:t>
            </a: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ร้องรับ </a:t>
            </a:r>
            <a:r>
              <a:rPr lang="en-US" sz="1600" b="1" dirty="0" smtClean="0">
                <a:solidFill>
                  <a:srgbClr val="FF0000"/>
                </a:solidFill>
              </a:rPr>
              <a:t>                                                           </a:t>
            </a:r>
            <a:r>
              <a:rPr lang="th-TH" sz="1600" b="1" dirty="0" smtClean="0">
                <a:solidFill>
                  <a:srgbClr val="FF0000"/>
                </a:solidFill>
              </a:rPr>
              <a:t>ชื่น</a:t>
            </a:r>
            <a:r>
              <a:rPr lang="th-TH" sz="1600" b="1" dirty="0" smtClean="0">
                <a:solidFill>
                  <a:srgbClr val="FF0000"/>
                </a:solidFill>
              </a:rPr>
              <a:t>ใจ ชื่นใจ แก่มนุษย์ทั้งหลาย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เพราะพระเจ้ายกโทษให้พ้นอบาย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ให้รอดจากบาปวิญญาณไม่ต้องตาย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เชิญท่านทั้งหลายเข้ามา</a:t>
            </a: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คน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บาปต้องทนทุกข์ใจทรมาน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ให้ท่านกลับใจทิ้งบาปจะเบิกบาน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รับพระเยซูเป็นผู้อภิบาล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เชิญท่านทั้งหลายเข้ามา</a:t>
            </a: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เชื่อ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เถิดวันนี้พระเจ้าอยู่กับเรา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จงฟังพระโอวาทแล้วรีบรับเอา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ทรงเชิญทุกคนให้รีบมาเข้าเฝ้า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ขอเชิญให้ท่านเข้ามา</a:t>
            </a: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118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เชิญเชื่อพระเยซู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เชิญเชื่อพระเยซู </dc:title>
  <dc:creator>mary</dc:creator>
  <cp:lastModifiedBy>mary</cp:lastModifiedBy>
  <cp:revision>5</cp:revision>
  <dcterms:created xsi:type="dcterms:W3CDTF">2018-11-01T20:54:17Z</dcterms:created>
  <dcterms:modified xsi:type="dcterms:W3CDTF">2018-11-02T14:20:53Z</dcterms:modified>
</cp:coreProperties>
</file>