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9E25-FEB3-4158-8A1C-2303F894526B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EEFE-7AD5-4D21-8CE8-A94B6C8F66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วานนี้และวันนี้และสืบไ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84576" cy="43447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วานนี้และวันนี้และสืบไป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608512" cy="568863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ข่าว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ประเสริฐขององค์พระเยซูผู้ช่วยไถ่ให้รอด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วานนี้และวันนี้และสืบไป ทรงช่วยได้ตลอด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ทรงเมตตารักษาคนป่วยคนบาปให้หายจากโรค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หากผู้ใดจิตใจชอกช้ำทรงทำให้คลายความโศก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องค์พระเยซูผู้ไม่รู้แปรผัน อยู่ตลอดกาล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ของทั้งหลายในโลกหันเหียนเปลี่ยนไปตามวันเวลา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แต่องค์พระเยซู ผู้ไม่รู้เปลี่ยนแปลง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สารพัดในโลกต้องเสื่อมสูญ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แต่พระคริสต์ยั่งยืน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เป็นเพื่อนกับคน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ทั้งหลาย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ช่วย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ให้กลับใจเลิกบาป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เชิญผู้สำนึกตัวละทิ้งความชั่วยอมสารภาพ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เคยตรัสว่า "จงไปเถิด อย่าทำผิดบาปต่อไปเลย"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เช่นเดียวกันยังตรัสวันนี้ ขอท่านอย่าได้เพิกเฉย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ดำเนินกับศิษย์ทั้ง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สอง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นั้น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ไปบ้านเอมมาอูส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อย่างเดียวกันพระองค์ดำเนินกับเราและประทับอยู่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ในไม่ช้าพระเยซูเจ้าจะได้เสด็จกลับมา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แล้วพระองค์รับเราทั้งหลายผู้เชื่อขึ้นไปเมืองฟ้า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175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วานนี้และวันนี้และสืบไป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วานนี้และวันนี้และสืบไป </dc:title>
  <dc:creator>mary</dc:creator>
  <cp:lastModifiedBy>mary</cp:lastModifiedBy>
  <cp:revision>3</cp:revision>
  <dcterms:created xsi:type="dcterms:W3CDTF">2018-11-08T18:06:55Z</dcterms:created>
  <dcterms:modified xsi:type="dcterms:W3CDTF">2018-11-09T00:33:49Z</dcterms:modified>
</cp:coreProperties>
</file>