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66C63-2BA3-4778-8A5C-FD7C833795C1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B90E7-9315-4BF7-92E7-AB883572CF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Master, Let Me Walk With The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พระเยซูให้ข้าเดินตา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5408" y="332656"/>
            <a:ext cx="5328592" cy="33265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ขอพระเยซูให้ข้าเดินตาม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032" y="980728"/>
            <a:ext cx="3168352" cy="4802088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ขอพระเยซูให้ข้าฯเดินตาม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ถ่อมตัวรับใช้ทุกโมงทุกยาม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เคล็ดลับซ่อนเร้นเปิดให้ข้าฯเห็น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วิธีเอาชัยเหนื่อยยากลำเค็ญ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โปรดช่วยสอนข้าฯรักคนเฉื่อยชา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ด้วยคำอ่อนหวานอย่างกรุณา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ช่วยผู้ตกอยู่ในความชั่วนั้น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นำเขากลับมาสู่ทางสวรรค์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ให้ขันติธรรมของผู้เป็นเจ้า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อยู่ชิดกับเราตลอดเวลา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ให้ความศรัทธาเข้มแข็งเพิ่มพูน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ให้ชัยชนะความบาปเสื่อมสูญ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ทรงให้ความหวังภายหน้ามีแสง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ด้วยฤทธิ์พระเจ้าส่องให้แจ่มแจ้ง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ความสุขยินดีพระเจ้าประทาน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ให้มีมากมายสุดที่ประมาณ.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115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ขอพระเยซูให้ข้าเดินตาม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ขอพระเยซูให้ข้าเดินตาม </dc:title>
  <dc:creator>mary</dc:creator>
  <cp:lastModifiedBy>mary</cp:lastModifiedBy>
  <cp:revision>3</cp:revision>
  <dcterms:created xsi:type="dcterms:W3CDTF">2018-11-12T15:50:23Z</dcterms:created>
  <dcterms:modified xsi:type="dcterms:W3CDTF">2018-11-12T17:31:47Z</dcterms:modified>
</cp:coreProperties>
</file>