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7DE86-C458-46E8-8901-426F95CE02F4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B440C-B749-4CE6-9E4D-3650E95371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риди, приди Иммануи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5904656" cy="4766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Приди, приди Иммануил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4392488" cy="561662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Приди, приди Иммануил,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Освободи из плена Израиль.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страждет в ссылке здесь один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Доколе прийдёт Божий Сын.</a:t>
            </a:r>
          </a:p>
          <a:p>
            <a:pPr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az-Cyrl-AZ" b="1" dirty="0" smtClean="0">
                <a:solidFill>
                  <a:srgbClr val="FF0000"/>
                </a:solidFill>
              </a:rPr>
              <a:t>Припев</a:t>
            </a:r>
            <a:r>
              <a:rPr lang="az-Cyrl-AZ" b="1" dirty="0">
                <a:solidFill>
                  <a:srgbClr val="FF0000"/>
                </a:solidFill>
              </a:rPr>
              <a:t>: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Возрадуйся о Израиль.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Придёт к тебе Иммануил.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Приди, приди о Боже сил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на Синае подарил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Избранникам Своим закон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Величьем, тайной окружён.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Приди, источник жизни, дай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 радость в наш унылый край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Тьму ночи прочь Ты изгони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свет Свой дай нам на все дни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Приди, приди Иммануил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Приди, приди Иммануил</dc:title>
  <dc:creator>mary</dc:creator>
  <cp:lastModifiedBy>mary</cp:lastModifiedBy>
  <cp:revision>5</cp:revision>
  <dcterms:created xsi:type="dcterms:W3CDTF">2018-11-27T02:20:53Z</dcterms:created>
  <dcterms:modified xsi:type="dcterms:W3CDTF">2018-11-27T16:33:25Z</dcterms:modified>
</cp:coreProperties>
</file>