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6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B65F0-D77C-481F-A345-D3977A9B32A0}" type="datetimeFigureOut">
              <a:rPr lang="en-US" smtClean="0"/>
              <a:pPr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7E4BA-7B4D-4147-B799-2A0AF8296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B65F0-D77C-481F-A345-D3977A9B32A0}" type="datetimeFigureOut">
              <a:rPr lang="en-US" smtClean="0"/>
              <a:pPr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7E4BA-7B4D-4147-B799-2A0AF8296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B65F0-D77C-481F-A345-D3977A9B32A0}" type="datetimeFigureOut">
              <a:rPr lang="en-US" smtClean="0"/>
              <a:pPr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7E4BA-7B4D-4147-B799-2A0AF8296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B65F0-D77C-481F-A345-D3977A9B32A0}" type="datetimeFigureOut">
              <a:rPr lang="en-US" smtClean="0"/>
              <a:pPr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7E4BA-7B4D-4147-B799-2A0AF8296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B65F0-D77C-481F-A345-D3977A9B32A0}" type="datetimeFigureOut">
              <a:rPr lang="en-US" smtClean="0"/>
              <a:pPr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7E4BA-7B4D-4147-B799-2A0AF8296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B65F0-D77C-481F-A345-D3977A9B32A0}" type="datetimeFigureOut">
              <a:rPr lang="en-US" smtClean="0"/>
              <a:pPr/>
              <a:t>11/13/2018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7E4BA-7B4D-4147-B799-2A0AF8296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B65F0-D77C-481F-A345-D3977A9B32A0}" type="datetimeFigureOut">
              <a:rPr lang="en-US" smtClean="0"/>
              <a:pPr/>
              <a:t>11/13/2018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7E4BA-7B4D-4147-B799-2A0AF8296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B65F0-D77C-481F-A345-D3977A9B32A0}" type="datetimeFigureOut">
              <a:rPr lang="en-US" smtClean="0"/>
              <a:pPr/>
              <a:t>11/13/2018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7E4BA-7B4D-4147-B799-2A0AF8296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B65F0-D77C-481F-A345-D3977A9B32A0}" type="datetimeFigureOut">
              <a:rPr lang="en-US" smtClean="0"/>
              <a:pPr/>
              <a:t>11/13/2018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7E4BA-7B4D-4147-B799-2A0AF8296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B65F0-D77C-481F-A345-D3977A9B32A0}" type="datetimeFigureOut">
              <a:rPr lang="en-US" smtClean="0"/>
              <a:pPr/>
              <a:t>11/13/2018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7E4BA-7B4D-4147-B799-2A0AF8296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B65F0-D77C-481F-A345-D3977A9B32A0}" type="datetimeFigureOut">
              <a:rPr lang="en-US" smtClean="0"/>
              <a:pPr/>
              <a:t>11/13/2018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7E4BA-7B4D-4147-B799-2A0AF8296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B65F0-D77C-481F-A345-D3977A9B32A0}" type="datetimeFigureOut">
              <a:rPr lang="en-US" smtClean="0"/>
              <a:pPr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7E4BA-7B4D-4147-B799-2A0AF82964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나의 믿음 약할 때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Держит Он мен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0"/>
            <a:ext cx="4032448" cy="434479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Держит Он меня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4752528" cy="5760640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Если грех меня страшит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Держит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меня!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Вера в Бога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победит: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Держит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меня. 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Чтобы мне не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потерять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Вечного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огня,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Должен Он меня держать. 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Держит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меня. 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Припев:</a:t>
            </a:r>
            <a:br>
              <a:rPr lang="ru-RU" sz="1800" b="1" dirty="0" smtClean="0">
                <a:solidFill>
                  <a:srgbClr val="FF0000"/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Держит Он </a:t>
            </a:r>
            <a:r>
              <a:rPr lang="ru-RU" sz="1800" b="1" dirty="0" smtClean="0">
                <a:solidFill>
                  <a:srgbClr val="FF0000"/>
                </a:solidFill>
              </a:rPr>
              <a:t>меня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</a:rPr>
              <a:t>Держит </a:t>
            </a:r>
            <a:r>
              <a:rPr lang="ru-RU" sz="1800" b="1" dirty="0" smtClean="0">
                <a:solidFill>
                  <a:srgbClr val="FF0000"/>
                </a:solidFill>
              </a:rPr>
              <a:t>Он меня. </a:t>
            </a:r>
            <a:br>
              <a:rPr lang="ru-RU" sz="1800" b="1" dirty="0" smtClean="0">
                <a:solidFill>
                  <a:srgbClr val="FF0000"/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Охраняя и любя, 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</a:rPr>
              <a:t>Держит </a:t>
            </a:r>
            <a:r>
              <a:rPr lang="ru-RU" sz="1800" b="1" dirty="0" smtClean="0">
                <a:solidFill>
                  <a:srgbClr val="FF0000"/>
                </a:solidFill>
              </a:rPr>
              <a:t>Он меня. 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крепких, любящих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руках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Держит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меня, 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Дорог я в Его глазах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Держит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меня. 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не даст погибнуть мне, 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Сохранит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вполне.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Обещания храня, 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Держит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меня. 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 меня страдал Христос, 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Держит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меня.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Наказание понес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Держит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меня. 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воскресну к жизни с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Ним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Держит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меня 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Знаю, буду Им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храним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Благого Дня.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12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Держит Он меня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Держит Он меня </dc:title>
  <dc:creator>mary</dc:creator>
  <cp:lastModifiedBy>mary</cp:lastModifiedBy>
  <cp:revision>5</cp:revision>
  <dcterms:created xsi:type="dcterms:W3CDTF">2018-11-13T17:23:32Z</dcterms:created>
  <dcterms:modified xsi:type="dcterms:W3CDTF">2018-11-13T19:30:26Z</dcterms:modified>
</cp:coreProperties>
</file>