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10B5C-EC39-46D5-82C7-19EB07B9EE4B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D0FF-C204-4904-85C9-569EBED1FC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시온의 영광이 빛나는 아침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Salve, Sión! Es tu día ilus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¡Salve, Sión! Es tu día ilustre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4248472" cy="568863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¡Salve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Sión! Es tu día ilustre.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Pueblos dormidos ya despertarán.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Sean calmados el duelo y el llanto,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ya empieza Sión a reinar.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¡Salve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Sión! Es tu día ilustre,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profetizado en la ̮antigüedad.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 a millares de pueblos volviendo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cautiverio a su libertad.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desiertos las flores ya crecen,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ríos y fuentes se ven por doquier,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de las cimas los ecos responden.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Yermos florecen y cantan loor.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¡Oye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De tierras lejanas se alzan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cantos de gloria al gran Jehová.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Caen para siempre las tramas de la guerra.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¡Vivas! se oyen por la salvación.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130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¡Salve, Sión! Es tu día ilustre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¡Salve, Sión! Es tu día ilustre</dc:title>
  <dc:creator>mary</dc:creator>
  <cp:lastModifiedBy>mary</cp:lastModifiedBy>
  <cp:revision>3</cp:revision>
  <dcterms:created xsi:type="dcterms:W3CDTF">2018-11-06T15:19:03Z</dcterms:created>
  <dcterms:modified xsi:type="dcterms:W3CDTF">2018-11-06T20:53:14Z</dcterms:modified>
</cp:coreProperties>
</file>