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036AD-3C45-465E-B391-8C3C3CD7DBAA}" type="datetimeFigureOut">
              <a:rPr lang="en-US" smtClean="0"/>
              <a:pPr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39C3-2CCA-49E8-AB15-63231F77DE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Oh, ven! ¡Oh, ven, E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76875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¡Oh, </a:t>
            </a:r>
            <a:r>
              <a:rPr lang="en-US" b="1" dirty="0" err="1" smtClean="0"/>
              <a:t>ven</a:t>
            </a:r>
            <a:r>
              <a:rPr lang="en-US" b="1" dirty="0" smtClean="0"/>
              <a:t>! ¡Oh, </a:t>
            </a:r>
            <a:r>
              <a:rPr lang="en-US" b="1" dirty="0" err="1" smtClean="0"/>
              <a:t>ven</a:t>
            </a:r>
            <a:r>
              <a:rPr lang="en-US" b="1" dirty="0" smtClean="0"/>
              <a:t>, Emmanuel!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764704"/>
            <a:ext cx="3488432" cy="446449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¡Oh, ven! ¡Oh, ven, Emmanuel!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De la maldad rescata a Israel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Que llora en triste desolación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espera ansiosa al Hijo de Dios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¡Cantad, cantad con gozo Israel!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Vendrá a ti muy pronto Emmanuel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¡Oh, ven! ¡Oh, ven, Emmanuel!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así alégranos con tu venida aquí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Disipa toda la obscuridad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de la muerte danos libertad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86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¡Oh, ven! ¡Oh, ven, Emmanuel!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¡Oh, ven! ¡Oh, ven, Emmanuel! </dc:title>
  <dc:creator>mary</dc:creator>
  <cp:lastModifiedBy>mary</cp:lastModifiedBy>
  <cp:revision>4</cp:revision>
  <dcterms:created xsi:type="dcterms:W3CDTF">2018-11-28T18:42:25Z</dcterms:created>
  <dcterms:modified xsi:type="dcterms:W3CDTF">2018-11-30T03:13:07Z</dcterms:modified>
</cp:coreProperties>
</file>