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25E7A-87F9-47EA-BA2D-206E2BBD06D0}" type="datetimeFigureOut">
              <a:rPr lang="en-US" smtClean="0"/>
              <a:pPr/>
              <a:t>8/23/2022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E381C-127C-4614-965A-20E48866D6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25E7A-87F9-47EA-BA2D-206E2BBD06D0}" type="datetimeFigureOut">
              <a:rPr lang="en-US" smtClean="0"/>
              <a:pPr/>
              <a:t>8/23/2022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E381C-127C-4614-965A-20E48866D6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25E7A-87F9-47EA-BA2D-206E2BBD06D0}" type="datetimeFigureOut">
              <a:rPr lang="en-US" smtClean="0"/>
              <a:pPr/>
              <a:t>8/23/2022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E381C-127C-4614-965A-20E48866D6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25E7A-87F9-47EA-BA2D-206E2BBD06D0}" type="datetimeFigureOut">
              <a:rPr lang="en-US" smtClean="0"/>
              <a:pPr/>
              <a:t>8/23/2022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E381C-127C-4614-965A-20E48866D6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25E7A-87F9-47EA-BA2D-206E2BBD06D0}" type="datetimeFigureOut">
              <a:rPr lang="en-US" smtClean="0"/>
              <a:pPr/>
              <a:t>8/23/2022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E381C-127C-4614-965A-20E48866D6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25E7A-87F9-47EA-BA2D-206E2BBD06D0}" type="datetimeFigureOut">
              <a:rPr lang="en-US" smtClean="0"/>
              <a:pPr/>
              <a:t>8/23/2022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E381C-127C-4614-965A-20E48866D6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25E7A-87F9-47EA-BA2D-206E2BBD06D0}" type="datetimeFigureOut">
              <a:rPr lang="en-US" smtClean="0"/>
              <a:pPr/>
              <a:t>8/23/2022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E381C-127C-4614-965A-20E48866D6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25E7A-87F9-47EA-BA2D-206E2BBD06D0}" type="datetimeFigureOut">
              <a:rPr lang="en-US" smtClean="0"/>
              <a:pPr/>
              <a:t>8/23/2022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E381C-127C-4614-965A-20E48866D6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25E7A-87F9-47EA-BA2D-206E2BBD06D0}" type="datetimeFigureOut">
              <a:rPr lang="en-US" smtClean="0"/>
              <a:pPr/>
              <a:t>8/23/2022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E381C-127C-4614-965A-20E48866D6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25E7A-87F9-47EA-BA2D-206E2BBD06D0}" type="datetimeFigureOut">
              <a:rPr lang="en-US" smtClean="0"/>
              <a:pPr/>
              <a:t>8/23/2022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E381C-127C-4614-965A-20E48866D6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25E7A-87F9-47EA-BA2D-206E2BBD06D0}" type="datetimeFigureOut">
              <a:rPr lang="en-US" smtClean="0"/>
              <a:pPr/>
              <a:t>8/23/2022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E381C-127C-4614-965A-20E48866D6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725E7A-87F9-47EA-BA2D-206E2BBD06D0}" type="datetimeFigureOut">
              <a:rPr lang="en-US" smtClean="0"/>
              <a:pPr/>
              <a:t>8/23/2022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FE381C-127C-4614-965A-20E48866D63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Come to the Savior, Make No Delay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Vinde meninos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43808" y="188640"/>
            <a:ext cx="3456384" cy="476673"/>
          </a:xfrm>
        </p:spPr>
        <p:txBody>
          <a:bodyPr>
            <a:normAutofit fontScale="90000"/>
          </a:bodyPr>
          <a:lstStyle/>
          <a:p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Vinde meninos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23528" y="1340768"/>
            <a:ext cx="8352928" cy="4968552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Vinde meninos! Vinde a Jesus!</a:t>
            </a:r>
          </a:p>
          <a:p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Ele ganhou-vos bênçãos na cruz!</a:t>
            </a:r>
          </a:p>
          <a:p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Os pequeninos ele conduz,</a:t>
            </a:r>
          </a:p>
          <a:p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Oh! Vinde ao Salvador!</a:t>
            </a:r>
          </a:p>
          <a:p>
            <a:endParaRPr lang="pt-BR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endParaRPr lang="pt-BR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pt-BR" b="1" dirty="0" smtClean="0">
                <a:solidFill>
                  <a:srgbClr val="FF0000"/>
                </a:solidFill>
              </a:rPr>
              <a:t>Coro</a:t>
            </a:r>
          </a:p>
          <a:p>
            <a:r>
              <a:rPr lang="pt-BR" b="1" dirty="0" smtClean="0">
                <a:solidFill>
                  <a:srgbClr val="FF0000"/>
                </a:solidFill>
              </a:rPr>
              <a:t>Que alegria, sem pecado ou mal,</a:t>
            </a:r>
          </a:p>
          <a:p>
            <a:r>
              <a:rPr lang="pt-BR" b="1" dirty="0" smtClean="0">
                <a:solidFill>
                  <a:srgbClr val="FF0000"/>
                </a:solidFill>
              </a:rPr>
              <a:t>Reunir-nos todos, afinal,</a:t>
            </a:r>
          </a:p>
          <a:p>
            <a:r>
              <a:rPr lang="pt-BR" b="1" dirty="0" smtClean="0">
                <a:solidFill>
                  <a:srgbClr val="FF0000"/>
                </a:solidFill>
              </a:rPr>
              <a:t>Na santa Pátria celestial,</a:t>
            </a:r>
          </a:p>
          <a:p>
            <a:r>
              <a:rPr lang="pt-BR" b="1" dirty="0" smtClean="0">
                <a:solidFill>
                  <a:srgbClr val="FF0000"/>
                </a:solidFill>
              </a:rPr>
              <a:t>Com Cristo, o Salvador!</a:t>
            </a:r>
          </a:p>
          <a:p>
            <a:endParaRPr lang="pt-BR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endParaRPr lang="pt-BR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Já, sem demora, a todos convém</a:t>
            </a:r>
          </a:p>
          <a:p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Ir caminhando à glória do além!</a:t>
            </a:r>
          </a:p>
          <a:p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Cristo vos chama, quer vosso bem.</a:t>
            </a:r>
          </a:p>
          <a:p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Oh! Vinde ao Salvador!</a:t>
            </a:r>
          </a:p>
          <a:p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“</a:t>
            </a:r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Vinde meninos!” — ele vos diz;</a:t>
            </a:r>
          </a:p>
          <a:p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Quer receber-vos no bom País;</a:t>
            </a:r>
          </a:p>
          <a:p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Quer conceder-vos vida feliz.</a:t>
            </a:r>
          </a:p>
          <a:p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Oh! Vinde ao Salvador!</a:t>
            </a:r>
          </a:p>
          <a:p>
            <a:endParaRPr lang="pt-BR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endParaRPr lang="pt-BR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endParaRPr lang="pt-BR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Eis a chamada: “Vinde hoje a mim!”</a:t>
            </a:r>
          </a:p>
          <a:p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Não há no mundo quem ame assim!</a:t>
            </a:r>
          </a:p>
          <a:p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Seu grande amor por vós não tem fim.</a:t>
            </a:r>
          </a:p>
          <a:p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Oh! Vinde ao Salvador!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</TotalTime>
  <Words>139</Words>
  <Application>Microsoft Office PowerPoint</Application>
  <PresentationFormat>On-screen Show (4:3)</PresentationFormat>
  <Paragraphs>29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Vinde meninos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Vinde meninos</dc:title>
  <dc:creator>mary</dc:creator>
  <cp:lastModifiedBy>mary</cp:lastModifiedBy>
  <cp:revision>7</cp:revision>
  <dcterms:created xsi:type="dcterms:W3CDTF">2018-11-02T19:56:08Z</dcterms:created>
  <dcterms:modified xsi:type="dcterms:W3CDTF">2022-08-23T18:05:50Z</dcterms:modified>
</cp:coreProperties>
</file>