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0E1A-2BC8-4760-B545-437A838708F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569A-C661-4304-91D6-6A0BCD9FA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0E1A-2BC8-4760-B545-437A838708F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569A-C661-4304-91D6-6A0BCD9FA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0E1A-2BC8-4760-B545-437A838708F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569A-C661-4304-91D6-6A0BCD9FA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0E1A-2BC8-4760-B545-437A838708F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569A-C661-4304-91D6-6A0BCD9FA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0E1A-2BC8-4760-B545-437A838708F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569A-C661-4304-91D6-6A0BCD9FA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0E1A-2BC8-4760-B545-437A838708F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569A-C661-4304-91D6-6A0BCD9FA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0E1A-2BC8-4760-B545-437A838708F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569A-C661-4304-91D6-6A0BCD9FA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0E1A-2BC8-4760-B545-437A838708F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569A-C661-4304-91D6-6A0BCD9FA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0E1A-2BC8-4760-B545-437A838708F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569A-C661-4304-91D6-6A0BCD9FA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0E1A-2BC8-4760-B545-437A838708F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569A-C661-4304-91D6-6A0BCD9FA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0E1A-2BC8-4760-B545-437A838708F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E569A-C661-4304-91D6-6A0BCD9FA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C0E1A-2BC8-4760-B545-437A838708F1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E569A-C661-4304-91D6-6A0BCD9FA7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 to the Savior, Make No Del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n' la Iisus nu ntarz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332656"/>
            <a:ext cx="4968552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Vin' la </a:t>
            </a:r>
            <a:r>
              <a:rPr lang="en-US" b="1" dirty="0" err="1" smtClean="0"/>
              <a:t>Iisus</a:t>
            </a:r>
            <a:r>
              <a:rPr lang="en-US" b="1" dirty="0" smtClean="0"/>
              <a:t> nu </a:t>
            </a:r>
            <a:r>
              <a:rPr lang="en-US" b="1" dirty="0" err="1" smtClean="0"/>
              <a:t>ntarzia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7544" y="836712"/>
            <a:ext cx="39604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Vin la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Isus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azi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nu-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ntârzia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</a:t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Fă-n toate cum a zis El aşa!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>El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este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gata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a-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ţi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ajuta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</a:t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err="1" smtClean="0">
                <a:latin typeface="Arial" pitchFamily="34" charset="0"/>
                <a:cs typeface="Arial" pitchFamily="34" charset="0"/>
              </a:rPr>
              <a:t>O,Vino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chiar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acum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!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Refren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vi-V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Fericiţi vo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vi-V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 atunci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curat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vi-V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Când </a:t>
            </a:r>
            <a:r>
              <a:rPr lang="vi-V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spălaţi de orişice păcat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Domnul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fi-voi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neîncetat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O,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Doamne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iat</a:t>
            </a:r>
            <a:r>
              <a:rPr lang="vi-V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vin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>Ah,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Vin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şi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as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cult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de-al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lui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cuvânt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</a:t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err="1" smtClean="0">
                <a:latin typeface="Arial" pitchFamily="34" charset="0"/>
                <a:cs typeface="Arial" pitchFamily="34" charset="0"/>
              </a:rPr>
              <a:t>Inima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dă-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-o numai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decât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ţi-este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sigur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coper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mânt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                  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O,Vino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chiar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acum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!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>O,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crede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numai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nu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te-ndoi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</a:t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>Cu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siguranţă te va primi!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Şi pentru tine El se jertfi,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err="1" smtClean="0">
                <a:latin typeface="Arial" pitchFamily="34" charset="0"/>
                <a:cs typeface="Arial" pitchFamily="34" charset="0"/>
              </a:rPr>
              <a:t>O,Vino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chiar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acum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!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14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Vin' la Iisus nu ntarzia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Vin' la Iisus nu ntarzia</dc:title>
  <dc:creator>mary</dc:creator>
  <cp:lastModifiedBy>mary</cp:lastModifiedBy>
  <cp:revision>27</cp:revision>
  <dcterms:created xsi:type="dcterms:W3CDTF">2018-11-01T16:34:59Z</dcterms:created>
  <dcterms:modified xsi:type="dcterms:W3CDTF">2018-11-02T14:28:48Z</dcterms:modified>
</cp:coreProperties>
</file>