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0C7E-047B-4B7D-8273-6F3287F964B0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6968-4C79-4024-88AE-002A1B738E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0C7E-047B-4B7D-8273-6F3287F964B0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6968-4C79-4024-88AE-002A1B738E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0C7E-047B-4B7D-8273-6F3287F964B0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6968-4C79-4024-88AE-002A1B738E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0C7E-047B-4B7D-8273-6F3287F964B0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6968-4C79-4024-88AE-002A1B738E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0C7E-047B-4B7D-8273-6F3287F964B0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6968-4C79-4024-88AE-002A1B738E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0C7E-047B-4B7D-8273-6F3287F964B0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6968-4C79-4024-88AE-002A1B738E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0C7E-047B-4B7D-8273-6F3287F964B0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6968-4C79-4024-88AE-002A1B738E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0C7E-047B-4B7D-8273-6F3287F964B0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6968-4C79-4024-88AE-002A1B738E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0C7E-047B-4B7D-8273-6F3287F964B0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6968-4C79-4024-88AE-002A1B738E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0C7E-047B-4B7D-8273-6F3287F964B0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6968-4C79-4024-88AE-002A1B738E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0C7E-047B-4B7D-8273-6F3287F964B0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06968-4C79-4024-88AE-002A1B738E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60C7E-047B-4B7D-8273-6F3287F964B0}" type="datetimeFigureOut">
              <a:rPr lang="en-US" smtClean="0"/>
              <a:t>11/9/2018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06968-4C79-4024-88AE-002A1B738E4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성도여 다 함께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enid, Cristianos, Ingreso a Can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88640"/>
            <a:ext cx="6984776" cy="620688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/>
              <a:t>Venid</a:t>
            </a:r>
            <a:r>
              <a:rPr lang="en-US" sz="4000" b="1" dirty="0" smtClean="0"/>
              <a:t>, </a:t>
            </a:r>
            <a:r>
              <a:rPr lang="en-US" sz="4000" b="1" dirty="0" err="1" smtClean="0"/>
              <a:t>Cristianos</a:t>
            </a:r>
            <a:r>
              <a:rPr lang="en-US" sz="4000" b="1" dirty="0" smtClean="0"/>
              <a:t>, </a:t>
            </a:r>
            <a:r>
              <a:rPr lang="en-US" sz="4000" b="1" dirty="0" err="1" smtClean="0"/>
              <a:t>Ingreso</a:t>
            </a:r>
            <a:r>
              <a:rPr lang="en-US" sz="4000" b="1" dirty="0" smtClean="0"/>
              <a:t> a </a:t>
            </a:r>
            <a:r>
              <a:rPr lang="en-US" sz="4000" b="1" dirty="0" err="1" smtClean="0"/>
              <a:t>Cantar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6768752" cy="4968552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Venid, cristianos, únase a cantar ¡Aleluya! Amen!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Alabanza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Loud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Cristo nuestro Rey; ¡Aleluya! Amen!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todos, con el corazón y la voz, Antes de su trono se alegran;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alabanza es su elección de la gracia: ¡Aleluya! Amen!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Levántate, vuestros corazones en lo alto, ¡Aleluya! Amen!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Permitan que las alabanzas llenar el cielo; ¡Aleluya! Amen!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 es nuestro guía y amigo; Para nosotros, Él condesciende;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amor nunca terminará: ¡Aleluya! Amen!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 embargo, nuestra alabanza a Cristo de nuevo, ¡Aleluya! Amen!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vida no debe poner fin a la tensión; ¡Aleluya! Amen!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la orilla bienaventurada del cielo Su generosidad y ahora te adoro,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Cantando para siempre, "¡Aleluya! ¡Amén!"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Venid, Cristianos, Ingreso a Cantar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Venid, Cristianos, Ingreso a Cantar</dc:title>
  <dc:creator>mary</dc:creator>
  <cp:lastModifiedBy>mary</cp:lastModifiedBy>
  <cp:revision>4</cp:revision>
  <dcterms:created xsi:type="dcterms:W3CDTF">2018-11-09T14:39:28Z</dcterms:created>
  <dcterms:modified xsi:type="dcterms:W3CDTF">2018-11-09T16:27:05Z</dcterms:modified>
</cp:coreProperties>
</file>