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C24A-F147-458F-87DD-A2C45D0BE82C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A1EF5-ABF0-4A4A-A853-A76961CD66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C24A-F147-458F-87DD-A2C45D0BE82C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A1EF5-ABF0-4A4A-A853-A76961CD66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C24A-F147-458F-87DD-A2C45D0BE82C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A1EF5-ABF0-4A4A-A853-A76961CD66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C24A-F147-458F-87DD-A2C45D0BE82C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A1EF5-ABF0-4A4A-A853-A76961CD66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C24A-F147-458F-87DD-A2C45D0BE82C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A1EF5-ABF0-4A4A-A853-A76961CD66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C24A-F147-458F-87DD-A2C45D0BE82C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A1EF5-ABF0-4A4A-A853-A76961CD66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C24A-F147-458F-87DD-A2C45D0BE82C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A1EF5-ABF0-4A4A-A853-A76961CD66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C24A-F147-458F-87DD-A2C45D0BE82C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A1EF5-ABF0-4A4A-A853-A76961CD66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C24A-F147-458F-87DD-A2C45D0BE82C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A1EF5-ABF0-4A4A-A853-A76961CD66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C24A-F147-458F-87DD-A2C45D0BE82C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A1EF5-ABF0-4A4A-A853-A76961CD66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1C24A-F147-458F-87DD-A2C45D0BE82C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A1EF5-ABF0-4A4A-A853-A76961CD66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1C24A-F147-458F-87DD-A2C45D0BE82C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A1EF5-ABF0-4A4A-A853-A76961CD66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 to the Savior, Make No Del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kynda till Jesus Frälsare kä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192688" cy="506487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Skynda till Jesus Frälsare kär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836712"/>
            <a:ext cx="38884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Skynda till Jesus, Frälsaren kär.</a:t>
            </a:r>
            <a:b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Se, i sitt ord han vägen oss lär,</a:t>
            </a:r>
            <a:b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och mitt ibland oss står han ju här,</a:t>
            </a:r>
            <a:b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ropande vänligt: Kom!</a:t>
            </a:r>
            <a:b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sv-SE" b="1" dirty="0" smtClean="0">
                <a:solidFill>
                  <a:srgbClr val="FF0000"/>
                </a:solidFill>
              </a:rPr>
              <a:t>KÖR: </a:t>
            </a:r>
          </a:p>
          <a:p>
            <a:r>
              <a:rPr lang="sv-SE" b="1" dirty="0" smtClean="0">
                <a:solidFill>
                  <a:srgbClr val="FF0000"/>
                </a:solidFill>
              </a:rPr>
              <a:t>Saligt</a:t>
            </a:r>
            <a:r>
              <a:rPr lang="sv-SE" b="1" dirty="0">
                <a:solidFill>
                  <a:srgbClr val="FF0000"/>
                </a:solidFill>
              </a:rPr>
              <a:t>, saligt skall det bli förvisst,</a:t>
            </a:r>
            <a:br>
              <a:rPr lang="sv-SE" b="1" dirty="0">
                <a:solidFill>
                  <a:srgbClr val="FF0000"/>
                </a:solidFill>
              </a:rPr>
            </a:br>
            <a:r>
              <a:rPr lang="sv-SE" b="1" dirty="0">
                <a:solidFill>
                  <a:srgbClr val="FF0000"/>
                </a:solidFill>
              </a:rPr>
              <a:t>när vi rena från all synd och brist</a:t>
            </a:r>
            <a:br>
              <a:rPr lang="sv-SE" b="1" dirty="0">
                <a:solidFill>
                  <a:srgbClr val="FF0000"/>
                </a:solidFill>
              </a:rPr>
            </a:br>
            <a:r>
              <a:rPr lang="sv-SE" b="1" dirty="0">
                <a:solidFill>
                  <a:srgbClr val="FF0000"/>
                </a:solidFill>
              </a:rPr>
              <a:t>alla tillsammans mötas till sist</a:t>
            </a:r>
            <a:br>
              <a:rPr lang="sv-SE" b="1" dirty="0">
                <a:solidFill>
                  <a:srgbClr val="FF0000"/>
                </a:solidFill>
              </a:rPr>
            </a:br>
            <a:r>
              <a:rPr lang="sv-SE" b="1" dirty="0">
                <a:solidFill>
                  <a:srgbClr val="FF0000"/>
                </a:solidFill>
              </a:rPr>
              <a:t>hemma hos Herren Gud</a:t>
            </a:r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Kom till mig alla! Ljuder hans röst.</a:t>
            </a:r>
            <a:b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Han vill oss skänka glädje och tröst.</a:t>
            </a:r>
            <a:b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Må han sitt tempel få i vårt bröst.</a:t>
            </a:r>
            <a:b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Lyssna, o själ, och kom!</a:t>
            </a:r>
            <a:b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Skynda till Jesus, tveka ej mer.</a:t>
            </a:r>
            <a:b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Ännu i kärlek han till dig ser.</a:t>
            </a:r>
            <a:b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Hör hur han bjuder, kallar och ber:</a:t>
            </a:r>
            <a:b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Dröj inte längre, kom!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Skynda till Jesus Frälsare kär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Skynda till Jesus</dc:title>
  <dc:creator>mary</dc:creator>
  <cp:lastModifiedBy>mary</cp:lastModifiedBy>
  <cp:revision>5</cp:revision>
  <dcterms:created xsi:type="dcterms:W3CDTF">2018-11-01T16:53:33Z</dcterms:created>
  <dcterms:modified xsi:type="dcterms:W3CDTF">2018-11-01T19:16:31Z</dcterms:modified>
</cp:coreProperties>
</file>