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606B8-5B7B-4901-B84D-52A27498BF33}" type="datetimeFigureOut">
              <a:rPr lang="en-US" smtClean="0"/>
              <a:pPr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172B0-623D-48C6-86E4-282F166565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믿음 약할 때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mi débil fe flaque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12568" cy="43447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Si mi débil fe flaqueare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4608512" cy="3888432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mi débil fe flaqueare, él me sostendrá.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Si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mal me amenazare, él me sostendrá.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Él me sostendrá, él me sostendrá. </a:t>
            </a:r>
            <a:r>
              <a:rPr lang="es-ES" sz="1800" b="1" dirty="0" smtClean="0">
                <a:solidFill>
                  <a:srgbClr val="FF0000"/>
                </a:solidFill>
              </a:rPr>
              <a:t>                      Porque </a:t>
            </a:r>
            <a:r>
              <a:rPr lang="es-ES" sz="1800" b="1" dirty="0" smtClean="0">
                <a:solidFill>
                  <a:srgbClr val="FF0000"/>
                </a:solidFill>
              </a:rPr>
              <a:t>me ama el Salvador, él me sostendrá.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yo podré afirmarme con tan débil fe;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puede dirigirme, y me sostendrá.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su gozo y complacencia cuantos él salvó,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salvarme su clemencia, él me sostendrá.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no quiso ver perdida mi alma en la maldad;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sangre por mi vida, y él me sostendrá.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mi débil fe flaqueare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mi débil fe flaqueare</dc:title>
  <dc:creator>mary</dc:creator>
  <cp:lastModifiedBy>mary</cp:lastModifiedBy>
  <cp:revision>3</cp:revision>
  <dcterms:created xsi:type="dcterms:W3CDTF">2018-11-13T17:26:08Z</dcterms:created>
  <dcterms:modified xsi:type="dcterms:W3CDTF">2018-11-13T19:30:17Z</dcterms:modified>
</cp:coreProperties>
</file>