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11FD-5FF4-4B85-AEE6-0FE200491E9B}" type="datetimeFigureOut">
              <a:rPr lang="en-US" smtClean="0"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F7345-AA5C-46EC-B0B6-ED98252256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veja Err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096344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Oveja</a:t>
            </a:r>
            <a:r>
              <a:rPr lang="en-US" b="1" dirty="0" smtClean="0"/>
              <a:t> </a:t>
            </a:r>
            <a:r>
              <a:rPr lang="en-US" b="1" dirty="0" err="1" smtClean="0"/>
              <a:t>Errante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5328592" cy="475252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Oveja errante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del aprisco me apart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tierna voz de mi Pastor constante despreci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“pr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digo” yo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 andando al azar,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Padre yo me olvidé, dejando el buen hogar.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Sigui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buen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pastor;  mi Padre  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buscó;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tierno  y persistente  amor,  y  lejos me encontr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Perdido estaba ya, ca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y todo ruin,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en su seno recibi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“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pródigo” por fin.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quiero mas errar en triste soledad,                           Deseo siempre disfrutar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 dulce caridad.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mi Señor;  el gu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me será;                                 La gracia de su tierno amor jam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me faltar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Oveja Errante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Oveja Errante </dc:title>
  <dc:creator>mary</dc:creator>
  <cp:lastModifiedBy>mary</cp:lastModifiedBy>
  <cp:revision>11</cp:revision>
  <dcterms:created xsi:type="dcterms:W3CDTF">2018-11-24T21:52:21Z</dcterms:created>
  <dcterms:modified xsi:type="dcterms:W3CDTF">2018-11-24T23:39:12Z</dcterms:modified>
</cp:coreProperties>
</file>