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805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1C83-DCDF-4895-9DFB-7C9AE63AACDC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7A51-6A50-4380-9CC8-ADF2A7EC7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1C83-DCDF-4895-9DFB-7C9AE63AACDC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7A51-6A50-4380-9CC8-ADF2A7EC7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1C83-DCDF-4895-9DFB-7C9AE63AACDC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7A51-6A50-4380-9CC8-ADF2A7EC7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1C83-DCDF-4895-9DFB-7C9AE63AACDC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7A51-6A50-4380-9CC8-ADF2A7EC7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1C83-DCDF-4895-9DFB-7C9AE63AACDC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7A51-6A50-4380-9CC8-ADF2A7EC7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1C83-DCDF-4895-9DFB-7C9AE63AACDC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7A51-6A50-4380-9CC8-ADF2A7EC7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1C83-DCDF-4895-9DFB-7C9AE63AACDC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7A51-6A50-4380-9CC8-ADF2A7EC7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1C83-DCDF-4895-9DFB-7C9AE63AACDC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7A51-6A50-4380-9CC8-ADF2A7EC7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1C83-DCDF-4895-9DFB-7C9AE63AACDC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7A51-6A50-4380-9CC8-ADF2A7EC7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1C83-DCDF-4895-9DFB-7C9AE63AACDC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7A51-6A50-4380-9CC8-ADF2A7EC7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6C1C83-DCDF-4895-9DFB-7C9AE63AACDC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67A51-6A50-4380-9CC8-ADF2A7EC7D0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1C83-DCDF-4895-9DFB-7C9AE63AACDC}" type="datetimeFigureOut">
              <a:rPr lang="en-US" smtClean="0"/>
              <a:t>11/27/2018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67A51-6A50-4380-9CC8-ADF2A7EC7D0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O come, O come, Emmanuel1.jpg"/>
          <p:cNvPicPr>
            <a:picLocks noChangeAspect="1"/>
          </p:cNvPicPr>
          <p:nvPr userDrawn="1"/>
        </p:nvPicPr>
        <p:blipFill>
          <a:blip r:embed="rId14" cstate="print">
            <a:lum bright="5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Oh komm Emmanue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44" y="188640"/>
            <a:ext cx="4680520" cy="40466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Oh </a:t>
            </a:r>
            <a:r>
              <a:rPr lang="en-US" b="1" dirty="0" err="1" smtClean="0"/>
              <a:t>komm</a:t>
            </a:r>
            <a:r>
              <a:rPr lang="en-US" b="1" dirty="0" smtClean="0"/>
              <a:t> Emmanuel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548680"/>
            <a:ext cx="3816424" cy="4320480"/>
          </a:xfrm>
        </p:spPr>
        <p:txBody>
          <a:bodyPr>
            <a:noAutofit/>
          </a:bodyPr>
          <a:lstStyle/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komm, o komm, Emanuel, 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Mach frei Dein armes Israel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hartem Elend liegt es hier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 Tränen seufzt es auf zu Dir</a:t>
            </a:r>
          </a:p>
          <a:p>
            <a:pPr algn="l"/>
            <a:endParaRPr lang="de-DE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de-DE" sz="1800" b="1" dirty="0" smtClean="0">
                <a:solidFill>
                  <a:srgbClr val="FF0000"/>
                </a:solidFill>
              </a:rPr>
              <a:t>Refrain</a:t>
            </a:r>
            <a:endParaRPr lang="en-US" sz="1800" b="1" dirty="0" smtClean="0">
              <a:solidFill>
                <a:srgbClr val="FF0000"/>
              </a:solidFill>
            </a:endParaRPr>
          </a:p>
          <a:p>
            <a:pPr algn="l"/>
            <a:r>
              <a:rPr lang="de-DE" sz="1800" b="1" dirty="0" smtClean="0">
                <a:solidFill>
                  <a:srgbClr val="FF0000"/>
                </a:solidFill>
              </a:rPr>
              <a:t>Bald kommt dein Heil Emanuel </a:t>
            </a:r>
          </a:p>
          <a:p>
            <a:pPr algn="l"/>
            <a:r>
              <a:rPr lang="de-DE" sz="1800" b="1" dirty="0" smtClean="0">
                <a:solidFill>
                  <a:srgbClr val="FF0000"/>
                </a:solidFill>
              </a:rPr>
              <a:t>Sing' laut und jauchze Israel yeah</a:t>
            </a:r>
          </a:p>
          <a:p>
            <a:pPr algn="l"/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komm, o komm, Du Gottessohn, 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Zur Erde steig vom Himmelsthron!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Gott, Herr und Heiland, tritt hervor</a:t>
            </a:r>
          </a:p>
          <a:p>
            <a:pPr algn="l"/>
            <a:r>
              <a:rPr lang="de-DE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 komm schließ auf des Himmels Tor.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73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Oh komm Emmanuel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 komm Emmanuel </dc:title>
  <dc:creator>mary</dc:creator>
  <cp:lastModifiedBy>mary</cp:lastModifiedBy>
  <cp:revision>8</cp:revision>
  <dcterms:created xsi:type="dcterms:W3CDTF">2018-11-27T18:48:46Z</dcterms:created>
  <dcterms:modified xsi:type="dcterms:W3CDTF">2018-11-27T19:37:36Z</dcterms:modified>
</cp:coreProperties>
</file>