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FFEF-EA71-4BF3-AC53-4EFEFCB7C03D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DCE86-7A65-4B09-8F3A-D25E98FF86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 vem, ó vem E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450378" cy="506487"/>
          </a:xfrm>
        </p:spPr>
        <p:txBody>
          <a:bodyPr>
            <a:normAutofit fontScale="90000"/>
          </a:bodyPr>
          <a:lstStyle/>
          <a:p>
            <a:r>
              <a:rPr lang="pt-P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pt-BR" b="1" dirty="0" smtClean="0"/>
              <a:t>vem, </a:t>
            </a:r>
            <a:r>
              <a:rPr lang="pt-P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pt-BR" b="1" dirty="0" smtClean="0"/>
              <a:t> vem Emmanuel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928670"/>
            <a:ext cx="7786742" cy="2928958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vem, ó, vem, Emanuel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salva o aflito Israel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chora o exílio em seu viver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Jesus aparecer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Cantai! Cantai! Emanuel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Virá a vós, ó Israel!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Sabedoria que é do além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Ordena tudo aqui também!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bom caminho, vem mostrar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como nele sempre andar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desejado das nações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Unidos faze os corações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mundo vem tirar o mal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dar-lhe a paz celestial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 vem, ó vem Emmanuel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vem, ó vem Emmanuel </dc:title>
  <dc:creator>mary</dc:creator>
  <cp:lastModifiedBy>FRONT</cp:lastModifiedBy>
  <cp:revision>20</cp:revision>
  <dcterms:created xsi:type="dcterms:W3CDTF">2018-11-26T19:00:55Z</dcterms:created>
  <dcterms:modified xsi:type="dcterms:W3CDTF">2023-11-20T14:42:19Z</dcterms:modified>
</cp:coreProperties>
</file>