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31055-60B0-438C-ABB9-54E89A53B50F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0839-D38A-4F6A-BEB6-F5520FBF6D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kom, o kom, Immanuë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616624" cy="43447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O kom, o kom, </a:t>
            </a:r>
            <a:r>
              <a:rPr lang="pt-BR" b="1" dirty="0" smtClean="0"/>
              <a:t>Immanuël</a:t>
            </a:r>
            <a:endParaRPr lang="pt-BR" b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692696"/>
            <a:ext cx="4104456" cy="561662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kom, o kom, Immanuël,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verlos uw volk, uw Israël,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herstel het van ellende weer,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zodat het looft uw naam, o Heer!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Avstå</a:t>
            </a:r>
            <a:endParaRPr lang="nl-NL" b="1" dirty="0" smtClean="0">
              <a:solidFill>
                <a:srgbClr val="FF0000"/>
              </a:solidFill>
            </a:endParaRP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Weest blij, weest blij, o Israël!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Hij is nabij, Immanuël!</a:t>
            </a: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kom, Gij sleutel Davids, kom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open ons het heiligdom;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wij betreden uwe poort,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Jeruzalem, o vredesoord!</a:t>
            </a: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kom, die onze Heerser zijt,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wolk en vuur en majesteit.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Adonai die spreekt met macht,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verbreek het duister van de nacht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kom, o kom, Immanuël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kom o kom Immanuel</dc:title>
  <dc:creator>mary</dc:creator>
  <cp:lastModifiedBy>mary</cp:lastModifiedBy>
  <cp:revision>5</cp:revision>
  <dcterms:created xsi:type="dcterms:W3CDTF">2018-11-27T18:36:01Z</dcterms:created>
  <dcterms:modified xsi:type="dcterms:W3CDTF">2018-11-28T17:57:03Z</dcterms:modified>
</cp:coreProperties>
</file>