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A7E58-765B-4277-B180-221657FF2C40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87EE9-5D59-42DC-B59D-61AA82CD28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Master, Let Me Walk With The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tembee Na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3968" y="332656"/>
            <a:ext cx="367240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Nitembee</a:t>
            </a:r>
            <a:r>
              <a:rPr lang="en-US" b="1" dirty="0" smtClean="0"/>
              <a:t> </a:t>
            </a:r>
            <a:r>
              <a:rPr lang="en-US" b="1" dirty="0" err="1" smtClean="0"/>
              <a:t>Nawe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3928" y="1556792"/>
            <a:ext cx="4752528" cy="4536504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Nitembee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Alivyotembea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uushike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upole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siioni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nitembee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Siwezi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tembea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dhoruba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Mitego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hufichwa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Uitulize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nitembee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Ukinishika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nitasafiri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Tautwika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Zayuni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nitembee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Nitembee Nawe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Nitembee Nawe </dc:title>
  <dc:creator>mary</dc:creator>
  <cp:lastModifiedBy>mary</cp:lastModifiedBy>
  <cp:revision>3</cp:revision>
  <dcterms:created xsi:type="dcterms:W3CDTF">2018-11-12T18:25:29Z</dcterms:created>
  <dcterms:modified xsi:type="dcterms:W3CDTF">2018-11-12T18:56:41Z</dcterms:modified>
</cp:coreProperties>
</file>