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36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FBA6A-BAF2-41D0-8671-656FCBED2EED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19F81-0551-42B3-94E4-1234B1B6FC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mely Mafy Loat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142852"/>
            <a:ext cx="4643470" cy="478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Namely </a:t>
            </a:r>
            <a:r>
              <a:rPr lang="en-US" b="1" dirty="0" err="1" smtClean="0"/>
              <a:t>Mafy</a:t>
            </a:r>
            <a:r>
              <a:rPr lang="en-US" b="1" dirty="0" smtClean="0"/>
              <a:t> </a:t>
            </a:r>
            <a:r>
              <a:rPr lang="en-US" b="1" dirty="0" err="1" smtClean="0"/>
              <a:t>Loatra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60" y="1571612"/>
            <a:ext cx="6286544" cy="4857784"/>
          </a:xfrm>
        </p:spPr>
        <p:txBody>
          <a:bodyPr numCol="2">
            <a:noAutofit/>
          </a:bodyPr>
          <a:lstStyle/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Namely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loatra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aman-tahotra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haizim-po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Nandroso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nivavaka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Mpanavotra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angatahiko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mamelà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atolotro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hoe :</a:t>
            </a: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Voavelako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»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Endrey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hafaliako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hoe :</a:t>
            </a: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Voavelanao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Namely Mafy Loatra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Namely Mafy Loatra</dc:title>
  <dc:creator>mary</dc:creator>
  <cp:lastModifiedBy>FRONT</cp:lastModifiedBy>
  <cp:revision>7</cp:revision>
  <dcterms:created xsi:type="dcterms:W3CDTF">2018-11-12T16:28:04Z</dcterms:created>
  <dcterms:modified xsi:type="dcterms:W3CDTF">2023-10-16T13:18:49Z</dcterms:modified>
</cp:coreProperties>
</file>