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FE3BD-D679-4E1D-9C37-8A74A79E42DF}" type="datetimeFigureOut">
              <a:rPr lang="en-US" smtClean="0"/>
              <a:t>11/17/2018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2BC1-44F1-4515-AAC5-9FB877B75A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FE3BD-D679-4E1D-9C37-8A74A79E42DF}" type="datetimeFigureOut">
              <a:rPr lang="en-US" smtClean="0"/>
              <a:t>11/17/2018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2BC1-44F1-4515-AAC5-9FB877B75A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FE3BD-D679-4E1D-9C37-8A74A79E42DF}" type="datetimeFigureOut">
              <a:rPr lang="en-US" smtClean="0"/>
              <a:t>11/17/2018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2BC1-44F1-4515-AAC5-9FB877B75A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FE3BD-D679-4E1D-9C37-8A74A79E42DF}" type="datetimeFigureOut">
              <a:rPr lang="en-US" smtClean="0"/>
              <a:t>11/17/2018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2BC1-44F1-4515-AAC5-9FB877B75A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FE3BD-D679-4E1D-9C37-8A74A79E42DF}" type="datetimeFigureOut">
              <a:rPr lang="en-US" smtClean="0"/>
              <a:t>11/17/2018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2BC1-44F1-4515-AAC5-9FB877B75A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FE3BD-D679-4E1D-9C37-8A74A79E42DF}" type="datetimeFigureOut">
              <a:rPr lang="en-US" smtClean="0"/>
              <a:t>11/17/2018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2BC1-44F1-4515-AAC5-9FB877B75A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FE3BD-D679-4E1D-9C37-8A74A79E42DF}" type="datetimeFigureOut">
              <a:rPr lang="en-US" smtClean="0"/>
              <a:t>11/17/2018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2BC1-44F1-4515-AAC5-9FB877B75A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FE3BD-D679-4E1D-9C37-8A74A79E42DF}" type="datetimeFigureOut">
              <a:rPr lang="en-US" smtClean="0"/>
              <a:t>11/17/2018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2BC1-44F1-4515-AAC5-9FB877B75A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FE3BD-D679-4E1D-9C37-8A74A79E42DF}" type="datetimeFigureOut">
              <a:rPr lang="en-US" smtClean="0"/>
              <a:t>11/17/2018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2BC1-44F1-4515-AAC5-9FB877B75A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FE3BD-D679-4E1D-9C37-8A74A79E42DF}" type="datetimeFigureOut">
              <a:rPr lang="en-US" smtClean="0"/>
              <a:t>11/17/2018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2BC1-44F1-4515-AAC5-9FB877B75A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FE3BD-D679-4E1D-9C37-8A74A79E42DF}" type="datetimeFigureOut">
              <a:rPr lang="en-US" smtClean="0"/>
              <a:t>11/17/2018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2BC1-44F1-4515-AAC5-9FB877B75A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FE3BD-D679-4E1D-9C37-8A74A79E42DF}" type="datetimeFigureOut">
              <a:rPr lang="en-US" smtClean="0"/>
              <a:t>11/17/2018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F2BC1-44F1-4515-AAC5-9FB877B75A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rightly Beams Our Father's Mercy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euchtend strahlt des Vaters Gna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290463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Leuchtend strahlt des Vaters Gnade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7200800" cy="475252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Leuchtend strahlt des Vaters Gnade aus dem obern Heimatland, 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doch uns hat er anvertrauet Rettungslichter längs dem Strand. 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2000" b="1" dirty="0" smtClean="0">
                <a:solidFill>
                  <a:srgbClr val="FF0000"/>
                </a:solidFill>
              </a:rPr>
              <a:t>Refr.:                                                                                                                 Lasst die Küstenfeuer brennen, lass sie leuchten weit hinaus, </a:t>
            </a:r>
            <a:br>
              <a:rPr lang="de-DE" sz="2000" b="1" dirty="0" smtClean="0">
                <a:solidFill>
                  <a:srgbClr val="FF0000"/>
                </a:solidFill>
              </a:rPr>
            </a:br>
            <a:r>
              <a:rPr lang="de-DE" sz="2000" b="1" dirty="0" smtClean="0">
                <a:solidFill>
                  <a:srgbClr val="FF0000"/>
                </a:solidFill>
              </a:rPr>
              <a:t>denn sie zeigen manchen Schiffer sicherlich den Weg nach Haus.</a:t>
            </a: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Unser Weg war fern vom Lichte, unser Herz in Schuld und Qual, 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doch aus Jesu Angesichte leuchtete der Liebe Strahl. </a:t>
            </a:r>
          </a:p>
          <a:p>
            <a:pPr algn="l"/>
            <a:endParaRPr lang="de-DE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Dunkel ist die Nacht der Sünde, schaurig klingt der Wogen Lied, 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manches Auge sucht voll Sehnsucht, ob's am Strande Lichter sieht. </a:t>
            </a:r>
          </a:p>
          <a:p>
            <a:pPr algn="l"/>
            <a:endParaRPr lang="de-DE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hat uns ausgesendet, wie der Vater ihn gesandt. 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Dass die Liebe Gottes strahle, da wo man ihn nicht gekannt. </a:t>
            </a:r>
          </a:p>
          <a:p>
            <a:pPr algn="l"/>
            <a:endParaRPr lang="de-DE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Lass dein Licht doch nicht verlöschen, sonst vielleicht zu dieser Stund, 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weil es nicht den Hafen findet, sinkt ein Schifflein auf den Grund.</a:t>
            </a:r>
            <a:endParaRPr lang="de-DE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15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Leuchtend strahlt des Vaters Gnade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Lasst die Kuestenfeuer brennen</dc:title>
  <dc:creator>mary</dc:creator>
  <cp:lastModifiedBy>mary</cp:lastModifiedBy>
  <cp:revision>5</cp:revision>
  <dcterms:created xsi:type="dcterms:W3CDTF">2018-11-17T20:33:43Z</dcterms:created>
  <dcterms:modified xsi:type="dcterms:W3CDTF">2018-11-17T21:45:06Z</dcterms:modified>
</cp:coreProperties>
</file>