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15620"/>
    <p:restoredTop sz="94660"/>
  </p:normalViewPr>
  <p:slideViewPr>
    <p:cSldViewPr>
      <p:cViewPr varScale="1">
        <p:scale>
          <a:sx n="66" d="100"/>
          <a:sy n="66" d="100"/>
        </p:scale>
        <p:origin x="-1805" y="-8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194A0B-F688-4358-A324-B9747C5B4EBC}" type="datetimeFigureOut">
              <a:rPr lang="en-US" smtClean="0"/>
              <a:t>11/7/2018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1FD392-7B8E-4630-B103-571AF8E7A64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194A0B-F688-4358-A324-B9747C5B4EBC}" type="datetimeFigureOut">
              <a:rPr lang="en-US" smtClean="0"/>
              <a:t>11/7/2018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1FD392-7B8E-4630-B103-571AF8E7A64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194A0B-F688-4358-A324-B9747C5B4EBC}" type="datetimeFigureOut">
              <a:rPr lang="en-US" smtClean="0"/>
              <a:t>11/7/2018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1FD392-7B8E-4630-B103-571AF8E7A64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194A0B-F688-4358-A324-B9747C5B4EBC}" type="datetimeFigureOut">
              <a:rPr lang="en-US" smtClean="0"/>
              <a:t>11/7/2018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1FD392-7B8E-4630-B103-571AF8E7A64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194A0B-F688-4358-A324-B9747C5B4EBC}" type="datetimeFigureOut">
              <a:rPr lang="en-US" smtClean="0"/>
              <a:t>11/7/2018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1FD392-7B8E-4630-B103-571AF8E7A64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194A0B-F688-4358-A324-B9747C5B4EBC}" type="datetimeFigureOut">
              <a:rPr lang="en-US" smtClean="0"/>
              <a:t>11/7/2018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1FD392-7B8E-4630-B103-571AF8E7A64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194A0B-F688-4358-A324-B9747C5B4EBC}" type="datetimeFigureOut">
              <a:rPr lang="en-US" smtClean="0"/>
              <a:t>11/7/2018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1FD392-7B8E-4630-B103-571AF8E7A64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194A0B-F688-4358-A324-B9747C5B4EBC}" type="datetimeFigureOut">
              <a:rPr lang="en-US" smtClean="0"/>
              <a:t>11/7/2018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1FD392-7B8E-4630-B103-571AF8E7A64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194A0B-F688-4358-A324-B9747C5B4EBC}" type="datetimeFigureOut">
              <a:rPr lang="en-US" smtClean="0"/>
              <a:t>11/7/2018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1FD392-7B8E-4630-B103-571AF8E7A64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194A0B-F688-4358-A324-B9747C5B4EBC}" type="datetimeFigureOut">
              <a:rPr lang="en-US" smtClean="0"/>
              <a:t>11/7/2018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1FD392-7B8E-4630-B103-571AF8E7A64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194A0B-F688-4358-A324-B9747C5B4EBC}" type="datetimeFigureOut">
              <a:rPr lang="en-US" smtClean="0"/>
              <a:t>11/7/2018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1FD392-7B8E-4630-B103-571AF8E7A64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audio" Target="../media/audio1.wav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194A0B-F688-4358-A324-B9747C5B4EBC}" type="datetimeFigureOut">
              <a:rPr lang="en-US" smtClean="0"/>
              <a:t>11/7/2018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1FD392-7B8E-4630-B103-571AF8E7A64E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 descr="이 몸의 소망 무언가.jpg"/>
          <p:cNvPicPr>
            <a:picLocks noChangeAspect="1"/>
          </p:cNvPicPr>
          <p:nvPr userDrawn="1"/>
        </p:nvPicPr>
        <p:blipFill>
          <a:blip r:embed="rId14" cstate="print">
            <a:lum bright="20000"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>
                                      <p:cBhvr override="childStyle">
                                        <p:cTn id="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3" name="La roca firm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987824" y="0"/>
            <a:ext cx="3024336" cy="434479"/>
          </a:xfrm>
        </p:spPr>
        <p:txBody>
          <a:bodyPr>
            <a:normAutofit fontScale="90000"/>
          </a:bodyPr>
          <a:lstStyle/>
          <a:p>
            <a:r>
              <a:rPr lang="en-US" b="1" dirty="0" smtClean="0"/>
              <a:t>La </a:t>
            </a:r>
            <a:r>
              <a:rPr lang="en-US" b="1" dirty="0" err="1" smtClean="0"/>
              <a:t>roca</a:t>
            </a:r>
            <a:r>
              <a:rPr lang="en-US" b="1" dirty="0" smtClean="0"/>
              <a:t> </a:t>
            </a:r>
            <a:r>
              <a:rPr lang="en-US" b="1" dirty="0" err="1" smtClean="0"/>
              <a:t>firme</a:t>
            </a:r>
            <a:r>
              <a:rPr lang="en-US" b="1" dirty="0" smtClean="0"/>
              <a:t> 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1520" y="332656"/>
            <a:ext cx="3312368" cy="5904656"/>
          </a:xfrm>
        </p:spPr>
        <p:txBody>
          <a:bodyPr>
            <a:noAutofit/>
          </a:bodyPr>
          <a:lstStyle/>
          <a:p>
            <a:pPr algn="l"/>
            <a:r>
              <a:rPr lang="es-ES" sz="18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Mi fe está puesta en Jesús       Sólo en su sangre y su virtud     En nadie más me confiaré               Y sólo de él dependeré</a:t>
            </a:r>
          </a:p>
          <a:p>
            <a:pPr algn="l"/>
            <a:endParaRPr lang="es-ES" sz="1000" b="1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algn="l"/>
            <a:r>
              <a:rPr lang="es-ES" sz="1800" b="1" dirty="0" smtClean="0">
                <a:solidFill>
                  <a:srgbClr val="FF0000"/>
                </a:solidFill>
              </a:rPr>
              <a:t>Coro                                               Sobre la Roca firme estoy              Y sólo en Cristo fuerte soy              Y sólo en Cristo fuerte soy</a:t>
            </a:r>
          </a:p>
          <a:p>
            <a:pPr algn="l"/>
            <a:endParaRPr lang="es-ES" sz="1000" b="1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algn="l"/>
            <a:r>
              <a:rPr lang="es-ES" sz="18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Cuando no pueda ver su faz      Sé que su gracia es siempre igual Aún cuando viene tempestad     Él es mi ancla y firme está</a:t>
            </a:r>
          </a:p>
          <a:p>
            <a:pPr algn="l"/>
            <a:endParaRPr lang="es-ES" sz="1000" b="1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algn="l"/>
            <a:r>
              <a:rPr lang="es-ES" sz="18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En sus promesas me fiaré                Aún cuando el viento fuerte esté Si todo cae alrededor                    Él es mi fiel sustentador</a:t>
            </a:r>
          </a:p>
          <a:p>
            <a:pPr algn="l"/>
            <a:endParaRPr lang="es-ES" sz="1000" b="1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algn="l"/>
            <a:r>
              <a:rPr lang="es-ES" sz="18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Un día él regresará                Entonces quiero puro estar      Sin mancha ante mi Jesús         Lavado en sangre de su cruz</a:t>
            </a:r>
          </a:p>
          <a:p>
            <a:pPr algn="l"/>
            <a:endParaRPr lang="es-ES" sz="1800" b="1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algn="l"/>
            <a:endParaRPr lang="en-US" sz="18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223</TotalTime>
  <Words>107</Words>
  <Application>Microsoft Office PowerPoint</Application>
  <PresentationFormat>On-screen Show (4:3)</PresentationFormat>
  <Paragraphs>10</Paragraphs>
  <Slides>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2" baseType="lpstr">
      <vt:lpstr>Office Theme</vt:lpstr>
      <vt:lpstr>La roca firme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La roca firme </dc:title>
  <dc:creator>mary</dc:creator>
  <cp:lastModifiedBy>mary</cp:lastModifiedBy>
  <cp:revision>7</cp:revision>
  <dcterms:created xsi:type="dcterms:W3CDTF">2018-11-07T13:46:23Z</dcterms:created>
  <dcterms:modified xsi:type="dcterms:W3CDTF">2018-11-07T17:30:06Z</dcterms:modified>
</cp:coreProperties>
</file>