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4EC1-6F12-4604-9E24-A95288BDB0F6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8677-19BD-43DF-84D0-4EA59CC2A5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4EC1-6F12-4604-9E24-A95288BDB0F6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8677-19BD-43DF-84D0-4EA59CC2A5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4EC1-6F12-4604-9E24-A95288BDB0F6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8677-19BD-43DF-84D0-4EA59CC2A5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4EC1-6F12-4604-9E24-A95288BDB0F6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8677-19BD-43DF-84D0-4EA59CC2A5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4EC1-6F12-4604-9E24-A95288BDB0F6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8677-19BD-43DF-84D0-4EA59CC2A5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4EC1-6F12-4604-9E24-A95288BDB0F6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8677-19BD-43DF-84D0-4EA59CC2A5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4EC1-6F12-4604-9E24-A95288BDB0F6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8677-19BD-43DF-84D0-4EA59CC2A5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4EC1-6F12-4604-9E24-A95288BDB0F6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8677-19BD-43DF-84D0-4EA59CC2A5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4EC1-6F12-4604-9E24-A95288BDB0F6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8677-19BD-43DF-84D0-4EA59CC2A5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4EC1-6F12-4604-9E24-A95288BDB0F6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8677-19BD-43DF-84D0-4EA59CC2A5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4EC1-6F12-4604-9E24-A95288BDB0F6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8677-19BD-43DF-84D0-4EA59CC2A5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B4EC1-6F12-4604-9E24-A95288BDB0F6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08677-19BD-43DF-84D0-4EA59CC2A5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cruz excelsa al contempl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332656"/>
            <a:ext cx="6336704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La </a:t>
            </a:r>
            <a:r>
              <a:rPr lang="en-US" b="1" dirty="0" err="1" smtClean="0"/>
              <a:t>cruz</a:t>
            </a:r>
            <a:r>
              <a:rPr lang="en-US" b="1" dirty="0" smtClean="0"/>
              <a:t> </a:t>
            </a:r>
            <a:r>
              <a:rPr lang="en-US" b="1" dirty="0" err="1" smtClean="0"/>
              <a:t>excelsa</a:t>
            </a:r>
            <a:r>
              <a:rPr lang="en-US" b="1" dirty="0" smtClean="0"/>
              <a:t> al </a:t>
            </a:r>
            <a:r>
              <a:rPr lang="en-US" b="1" dirty="0" err="1" smtClean="0"/>
              <a:t>contemplar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544" y="1052736"/>
            <a:ext cx="33843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La </a:t>
            </a:r>
            <a:r>
              <a:rPr lang="es-ES" b="1" dirty="0"/>
              <a:t>cruz excelsa al contemplar</a:t>
            </a:r>
            <a:br>
              <a:rPr lang="es-ES" b="1" dirty="0"/>
            </a:br>
            <a:r>
              <a:rPr lang="es-ES" b="1" dirty="0"/>
              <a:t>Do Cristo allí por mí murió,</a:t>
            </a:r>
            <a:br>
              <a:rPr lang="es-ES" b="1" dirty="0"/>
            </a:br>
            <a:r>
              <a:rPr lang="es-ES" b="1" dirty="0"/>
              <a:t>De todo cuanto estimo aquí,</a:t>
            </a:r>
            <a:br>
              <a:rPr lang="es-ES" b="1" dirty="0"/>
            </a:br>
            <a:r>
              <a:rPr lang="es-ES" b="1" dirty="0"/>
              <a:t>Lo más precioso es su amor.</a:t>
            </a:r>
            <a:br>
              <a:rPr lang="es-ES" b="1" dirty="0"/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 smtClean="0"/>
              <a:t>No </a:t>
            </a:r>
            <a:r>
              <a:rPr lang="es-ES" b="1" dirty="0"/>
              <a:t>busco gloria ni honor</a:t>
            </a:r>
            <a:br>
              <a:rPr lang="es-ES" b="1" dirty="0"/>
            </a:br>
            <a:r>
              <a:rPr lang="es-ES" b="1" dirty="0"/>
              <a:t>Sino en la cruz de mi Señor,</a:t>
            </a:r>
            <a:br>
              <a:rPr lang="es-ES" b="1" dirty="0"/>
            </a:br>
            <a:r>
              <a:rPr lang="es-ES" b="1" dirty="0"/>
              <a:t>Las cosas que me encantan más</a:t>
            </a:r>
            <a:br>
              <a:rPr lang="es-ES" b="1" dirty="0"/>
            </a:br>
            <a:r>
              <a:rPr lang="es-ES" b="1" dirty="0"/>
              <a:t>Las sacrifico por su amor.</a:t>
            </a:r>
            <a:br>
              <a:rPr lang="es-ES" b="1" dirty="0"/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 smtClean="0"/>
              <a:t>De </a:t>
            </a:r>
            <a:r>
              <a:rPr lang="es-ES" b="1" dirty="0"/>
              <a:t>su cabeza, manos, pies,</a:t>
            </a:r>
            <a:br>
              <a:rPr lang="es-ES" b="1" dirty="0"/>
            </a:br>
            <a:r>
              <a:rPr lang="es-ES" b="1" dirty="0"/>
              <a:t>Preciosa sangre allí corrió;</a:t>
            </a:r>
            <a:br>
              <a:rPr lang="es-ES" b="1" dirty="0"/>
            </a:br>
            <a:r>
              <a:rPr lang="es-ES" b="1" dirty="0"/>
              <a:t>Corona vil de espinas fue</a:t>
            </a:r>
            <a:br>
              <a:rPr lang="es-ES" b="1" dirty="0"/>
            </a:br>
            <a:r>
              <a:rPr lang="es-ES" b="1" dirty="0"/>
              <a:t>La que Jesús por mí llevó.</a:t>
            </a:r>
            <a:br>
              <a:rPr lang="es-ES" b="1" dirty="0"/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 smtClean="0"/>
              <a:t>El </a:t>
            </a:r>
            <a:r>
              <a:rPr lang="es-ES" b="1" dirty="0"/>
              <a:t>mundo entero no será</a:t>
            </a:r>
            <a:br>
              <a:rPr lang="es-ES" b="1" dirty="0"/>
            </a:br>
            <a:r>
              <a:rPr lang="es-ES" b="1" dirty="0"/>
              <a:t>Dádiva digna de ofrecer.</a:t>
            </a:r>
            <a:br>
              <a:rPr lang="es-ES" b="1" dirty="0"/>
            </a:br>
            <a:r>
              <a:rPr lang="es-ES" b="1" dirty="0"/>
              <a:t>Amor tan grande, sin igual,</a:t>
            </a:r>
            <a:br>
              <a:rPr lang="es-ES" b="1" dirty="0"/>
            </a:br>
            <a:r>
              <a:rPr lang="es-ES" b="1" dirty="0"/>
              <a:t>En cambio, exige todo el ser.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 cruz excelsa al contemplar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cruz excelsa al contemplar</dc:title>
  <dc:creator>mary</dc:creator>
  <cp:lastModifiedBy>mary</cp:lastModifiedBy>
  <cp:revision>4</cp:revision>
  <dcterms:created xsi:type="dcterms:W3CDTF">2018-11-21T17:26:47Z</dcterms:created>
  <dcterms:modified xsi:type="dcterms:W3CDTF">2018-11-21T19:28:08Z</dcterms:modified>
</cp:coreProperties>
</file>