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3C75C-2FD4-4957-88FE-F1F4CE96EED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C7004-1567-4ABA-BBBA-21C0CB6452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've a Story to Tell to the Nation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Historia De Cristo Dire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1"/>
            <a:ext cx="6336704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Historia</a:t>
            </a:r>
            <a:r>
              <a:rPr lang="en-US" b="1" dirty="0" smtClean="0"/>
              <a:t> De Cristo </a:t>
            </a:r>
            <a:r>
              <a:rPr lang="en-US" b="1" dirty="0" err="1" smtClean="0"/>
              <a:t>Diremos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5904656" cy="576064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historia de Cristo diremos, Que dará al mundo la luz,               La paz y el perdón anunciamos, Comprados en cruenta cruz, Comprados en cruenta cruz.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                                                                                          </a:t>
            </a:r>
            <a:r>
              <a:rPr lang="es-ES" sz="1800" b="1" dirty="0" smtClean="0">
                <a:solidFill>
                  <a:srgbClr val="FF0000"/>
                </a:solidFill>
              </a:rPr>
              <a:t>Nos quitó toda sombra densa, Alejó nuestra oscuridad,            El nos salvó, nuestra paz compró, Nos dio luz y libertad.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historia de Cristo daremos Al mortal que va sin su amor: “Que Dios dio a su Hijo”, diremos, “Y hallamos en él favor, Hallamos en él favor.”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Jesús todos confesaremos, El nos dio su gran salvación,            Por él al Señor dirigimos, Con fe toda oración,                         Con fe toda oración.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123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Historia De Cristo Diremos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Historia De Cristo Diremos</dc:title>
  <dc:creator>mary</dc:creator>
  <cp:lastModifiedBy>mary</cp:lastModifiedBy>
  <cp:revision>4</cp:revision>
  <dcterms:created xsi:type="dcterms:W3CDTF">2018-11-20T16:12:53Z</dcterms:created>
  <dcterms:modified xsi:type="dcterms:W3CDTF">2018-11-20T20:14:28Z</dcterms:modified>
</cp:coreProperties>
</file>