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3413-E3BA-4D00-B75B-52F9F4A04B6F}" type="datetimeFigureOut">
              <a:rPr lang="en-US" smtClean="0"/>
              <a:pPr/>
              <a:t>11/3/2018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DE332-5F01-4E3C-A09F-E6CC2E6696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to the Savior, Make No Del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m zu dem He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968552" cy="54868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zu dem Heiland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64704"/>
            <a:ext cx="4464496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zu dem Heiland, komme noch heut!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Folg´ seinem Wort, jetzt ist es noch Zeit!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uns nah´, zum Segnen bereit,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ruft so freundlich: Komm!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Chor: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Herrlich, herrlich wird es einmal sein,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wenn wir ziehen, von Sünde frei und rein,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in das Gelobte Kanaan ein.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Jesu, sieh her: Ich komm!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Komm, o mein Kind, und höre sein Wort.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Ihm dein Herz und folg´ Ihm sofort!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ein sichrer, ewiger Hort!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 mach´ dich auf und komm.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Glaube nur fest, der Herr nimmt dich an.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fühlst du Ihn nicht jetzt dir schon nah´n?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Lieb´ und Gnad´ will Er dich umfah`n,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nur, o Sünder, komm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Komm zu dem Heiland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 zu dem Heiland</dc:title>
  <dc:creator>mary</dc:creator>
  <cp:lastModifiedBy>mary</cp:lastModifiedBy>
  <cp:revision>4</cp:revision>
  <dcterms:created xsi:type="dcterms:W3CDTF">2018-11-02T20:11:07Z</dcterms:created>
  <dcterms:modified xsi:type="dcterms:W3CDTF">2018-11-03T16:09:55Z</dcterms:modified>
</cp:coreProperties>
</file>