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BED51-387C-435F-B69F-DD77B8E14490}" type="datetimeFigureOut">
              <a:rPr lang="en-US" smtClean="0"/>
              <a:pPr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087BB-4227-423B-BA4B-5C5233B0E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BED51-387C-435F-B69F-DD77B8E14490}" type="datetimeFigureOut">
              <a:rPr lang="en-US" smtClean="0"/>
              <a:pPr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087BB-4227-423B-BA4B-5C5233B0E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BED51-387C-435F-B69F-DD77B8E14490}" type="datetimeFigureOut">
              <a:rPr lang="en-US" smtClean="0"/>
              <a:pPr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087BB-4227-423B-BA4B-5C5233B0E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BED51-387C-435F-B69F-DD77B8E14490}" type="datetimeFigureOut">
              <a:rPr lang="en-US" smtClean="0"/>
              <a:pPr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087BB-4227-423B-BA4B-5C5233B0E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BED51-387C-435F-B69F-DD77B8E14490}" type="datetimeFigureOut">
              <a:rPr lang="en-US" smtClean="0"/>
              <a:pPr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087BB-4227-423B-BA4B-5C5233B0E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BED51-387C-435F-B69F-DD77B8E14490}" type="datetimeFigureOut">
              <a:rPr lang="en-US" smtClean="0"/>
              <a:pPr/>
              <a:t>11/3/2018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087BB-4227-423B-BA4B-5C5233B0E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BED51-387C-435F-B69F-DD77B8E14490}" type="datetimeFigureOut">
              <a:rPr lang="en-US" smtClean="0"/>
              <a:pPr/>
              <a:t>11/3/2018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087BB-4227-423B-BA4B-5C5233B0E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BED51-387C-435F-B69F-DD77B8E14490}" type="datetimeFigureOut">
              <a:rPr lang="en-US" smtClean="0"/>
              <a:pPr/>
              <a:t>11/3/2018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087BB-4227-423B-BA4B-5C5233B0E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BED51-387C-435F-B69F-DD77B8E14490}" type="datetimeFigureOut">
              <a:rPr lang="en-US" smtClean="0"/>
              <a:pPr/>
              <a:t>11/3/2018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087BB-4227-423B-BA4B-5C5233B0E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BED51-387C-435F-B69F-DD77B8E14490}" type="datetimeFigureOut">
              <a:rPr lang="en-US" smtClean="0"/>
              <a:pPr/>
              <a:t>11/3/2018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087BB-4227-423B-BA4B-5C5233B0E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BED51-387C-435F-B69F-DD77B8E14490}" type="datetimeFigureOut">
              <a:rPr lang="en-US" smtClean="0"/>
              <a:pPr/>
              <a:t>11/3/2018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087BB-4227-423B-BA4B-5C5233B0E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BED51-387C-435F-B69F-DD77B8E14490}" type="datetimeFigureOut">
              <a:rPr lang="en-US" smtClean="0"/>
              <a:pPr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087BB-4227-423B-BA4B-5C5233B0EE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 to the Savior, Make No Delay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om tot Uw hei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260648"/>
            <a:ext cx="4464496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Kom</a:t>
            </a:r>
            <a:r>
              <a:rPr lang="en-US" b="1" dirty="0" smtClean="0"/>
              <a:t> tot </a:t>
            </a:r>
            <a:r>
              <a:rPr lang="en-US" b="1" dirty="0" err="1" smtClean="0"/>
              <a:t>Uw</a:t>
            </a:r>
            <a:r>
              <a:rPr lang="en-US" b="1" dirty="0" smtClean="0"/>
              <a:t> </a:t>
            </a:r>
            <a:r>
              <a:rPr lang="en-US" b="1" dirty="0" err="1" smtClean="0"/>
              <a:t>heiland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5112568" cy="4536504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 tot uw Heiland, toef langer niet,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 nu tot Hem, Die redding u biedt,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ook voor u de hemel verliet,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hoor naar Zijn roepstem: 'Kom'.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b="1" dirty="0" smtClean="0">
                <a:solidFill>
                  <a:srgbClr val="FF0000"/>
                </a:solidFill>
              </a:rPr>
              <a:t>R</a:t>
            </a:r>
            <a:r>
              <a:rPr lang="nl-NL" b="1" dirty="0" smtClean="0">
                <a:solidFill>
                  <a:srgbClr val="FF0000"/>
                </a:solidFill>
              </a:rPr>
              <a:t>efrein </a:t>
            </a:r>
            <a:br>
              <a:rPr lang="nl-NL" b="1" dirty="0" smtClean="0">
                <a:solidFill>
                  <a:srgbClr val="FF0000"/>
                </a:solidFill>
              </a:rPr>
            </a:br>
            <a:r>
              <a:rPr lang="nl-NL" b="1" dirty="0" smtClean="0">
                <a:solidFill>
                  <a:srgbClr val="FF0000"/>
                </a:solidFill>
              </a:rPr>
              <a:t>Heerlijk, heerlijk klinkt de vreugdetoon,</a:t>
            </a:r>
            <a:br>
              <a:rPr lang="nl-NL" b="1" dirty="0" smtClean="0">
                <a:solidFill>
                  <a:srgbClr val="FF0000"/>
                </a:solidFill>
              </a:rPr>
            </a:br>
            <a:r>
              <a:rPr lang="nl-NL" b="1" dirty="0" smtClean="0">
                <a:solidFill>
                  <a:srgbClr val="FF0000"/>
                </a:solidFill>
              </a:rPr>
              <a:t>van de zaal'gen juichend bij Gods Zoon,</a:t>
            </a:r>
            <a:br>
              <a:rPr lang="nl-NL" b="1" dirty="0" smtClean="0">
                <a:solidFill>
                  <a:srgbClr val="FF0000"/>
                </a:solidFill>
              </a:rPr>
            </a:br>
            <a:r>
              <a:rPr lang="nl-NL" b="1" dirty="0" smtClean="0">
                <a:solidFill>
                  <a:srgbClr val="FF0000"/>
                </a:solidFill>
              </a:rPr>
              <a:t>als zij vergaad'ren rondom de troon,</a:t>
            </a:r>
            <a:br>
              <a:rPr lang="nl-NL" b="1" dirty="0" smtClean="0">
                <a:solidFill>
                  <a:srgbClr val="FF0000"/>
                </a:solidFill>
              </a:rPr>
            </a:br>
            <a:r>
              <a:rPr lang="nl-NL" b="1" dirty="0" smtClean="0">
                <a:solidFill>
                  <a:srgbClr val="FF0000"/>
                </a:solidFill>
              </a:rPr>
              <a:t>daar waar de eng'len staan.</a:t>
            </a: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Laat kind'ren komen, zo klonk zijn stem,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spring op van vreugd, verblijd u in Hem.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luister naar die lieflijke stem,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toef langer niet, maar kom</a:t>
            </a: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13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Kom tot Uw heiland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 tot Uw heiland</dc:title>
  <dc:creator>mary</dc:creator>
  <cp:lastModifiedBy>mary</cp:lastModifiedBy>
  <cp:revision>2</cp:revision>
  <dcterms:created xsi:type="dcterms:W3CDTF">2018-11-02T20:19:16Z</dcterms:created>
  <dcterms:modified xsi:type="dcterms:W3CDTF">2018-11-03T15:55:58Z</dcterms:modified>
</cp:coreProperties>
</file>