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8696-46A3-4DF4-A4E2-BB19D5B41879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A79D-DFA7-4993-B209-021284FA2A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8696-46A3-4DF4-A4E2-BB19D5B41879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A79D-DFA7-4993-B209-021284FA2A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8696-46A3-4DF4-A4E2-BB19D5B41879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A79D-DFA7-4993-B209-021284FA2A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8696-46A3-4DF4-A4E2-BB19D5B41879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A79D-DFA7-4993-B209-021284FA2A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8696-46A3-4DF4-A4E2-BB19D5B41879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A79D-DFA7-4993-B209-021284FA2A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8696-46A3-4DF4-A4E2-BB19D5B41879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A79D-DFA7-4993-B209-021284FA2A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8696-46A3-4DF4-A4E2-BB19D5B41879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A79D-DFA7-4993-B209-021284FA2A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8696-46A3-4DF4-A4E2-BB19D5B41879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A79D-DFA7-4993-B209-021284FA2A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8696-46A3-4DF4-A4E2-BB19D5B41879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A79D-DFA7-4993-B209-021284FA2A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8696-46A3-4DF4-A4E2-BB19D5B41879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A79D-DFA7-4993-B209-021284FA2A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8696-46A3-4DF4-A4E2-BB19D5B41879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A79D-DFA7-4993-B209-021284FA2A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08696-46A3-4DF4-A4E2-BB19D5B41879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3A79D-DFA7-4993-B209-021284FA2A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tu Baik Bagi Jiw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16632"/>
            <a:ext cx="4464496" cy="28803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Itu</a:t>
            </a:r>
            <a:r>
              <a:rPr lang="en-US" b="1" dirty="0" smtClean="0"/>
              <a:t> </a:t>
            </a:r>
            <a:r>
              <a:rPr lang="en-US" b="1" dirty="0" err="1" smtClean="0"/>
              <a:t>Baik</a:t>
            </a:r>
            <a:r>
              <a:rPr lang="en-US" b="1" dirty="0" smtClean="0"/>
              <a:t> </a:t>
            </a:r>
            <a:r>
              <a:rPr lang="en-US" b="1" dirty="0" err="1" smtClean="0"/>
              <a:t>Bagi</a:t>
            </a:r>
            <a:r>
              <a:rPr lang="en-US" b="1" dirty="0" smtClean="0"/>
              <a:t> </a:t>
            </a:r>
            <a:r>
              <a:rPr lang="en-US" b="1" dirty="0" err="1" smtClean="0"/>
              <a:t>Jiwaku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627784" y="692696"/>
            <a:ext cx="396044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Damais’perti</a:t>
            </a:r>
            <a:r>
              <a:rPr lang="en-US" b="1" dirty="0" smtClean="0"/>
              <a:t> </a:t>
            </a:r>
            <a:r>
              <a:rPr lang="en-US" b="1" dirty="0" err="1" smtClean="0"/>
              <a:t>sungai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jiwaku</a:t>
            </a:r>
            <a:r>
              <a:rPr lang="en-US" b="1" dirty="0" smtClean="0"/>
              <a:t>    </a:t>
            </a:r>
          </a:p>
          <a:p>
            <a:r>
              <a:rPr lang="en-US" b="1" dirty="0" err="1" smtClean="0"/>
              <a:t>Walauditerpa</a:t>
            </a:r>
            <a:r>
              <a:rPr lang="en-US" b="1" dirty="0" smtClean="0"/>
              <a:t> </a:t>
            </a:r>
            <a:r>
              <a:rPr lang="en-US" b="1" dirty="0" err="1" smtClean="0"/>
              <a:t>ombak</a:t>
            </a:r>
            <a:r>
              <a:rPr lang="en-US" b="1" dirty="0" smtClean="0"/>
              <a:t> </a:t>
            </a:r>
            <a:r>
              <a:rPr lang="en-US" b="1" dirty="0" err="1" smtClean="0"/>
              <a:t>laut</a:t>
            </a:r>
            <a:r>
              <a:rPr lang="en-US" b="1" dirty="0" smtClean="0"/>
              <a:t>     </a:t>
            </a:r>
          </a:p>
          <a:p>
            <a:r>
              <a:rPr lang="en-US" b="1" dirty="0" err="1" smtClean="0"/>
              <a:t>Bentukku</a:t>
            </a:r>
            <a:r>
              <a:rPr lang="en-US" b="1" dirty="0" smtClean="0"/>
              <a:t> ‘</a:t>
            </a:r>
            <a:r>
              <a:rPr lang="en-US" b="1" dirty="0" err="1" smtClean="0"/>
              <a:t>tuk</a:t>
            </a:r>
            <a:r>
              <a:rPr lang="en-US" b="1" dirty="0" smtClean="0"/>
              <a:t> Mu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mau</a:t>
            </a:r>
            <a:r>
              <a:rPr lang="en-US" b="1" dirty="0" smtClean="0"/>
              <a:t> </a:t>
            </a:r>
            <a:r>
              <a:rPr lang="en-US" b="1" dirty="0" err="1" smtClean="0"/>
              <a:t>ucap</a:t>
            </a:r>
            <a:r>
              <a:rPr lang="en-US" b="1" dirty="0" smtClean="0"/>
              <a:t> </a:t>
            </a:r>
            <a:r>
              <a:rPr lang="en-US" b="1" dirty="0" err="1" smtClean="0"/>
              <a:t>syukur</a:t>
            </a:r>
            <a:r>
              <a:rPr lang="en-US" b="1" dirty="0" smtClean="0"/>
              <a:t>    </a:t>
            </a:r>
          </a:p>
          <a:p>
            <a:r>
              <a:rPr lang="en-US" b="1" dirty="0" err="1" smtClean="0"/>
              <a:t>Itubaik</a:t>
            </a:r>
            <a:r>
              <a:rPr lang="en-US" b="1" dirty="0" smtClean="0"/>
              <a:t> </a:t>
            </a:r>
            <a:r>
              <a:rPr lang="en-US" b="1" dirty="0" err="1" smtClean="0"/>
              <a:t>baik</a:t>
            </a:r>
            <a:r>
              <a:rPr lang="en-US" b="1" dirty="0" smtClean="0"/>
              <a:t> </a:t>
            </a:r>
            <a:r>
              <a:rPr lang="en-US" b="1" dirty="0" err="1" smtClean="0"/>
              <a:t>bagi</a:t>
            </a:r>
            <a:r>
              <a:rPr lang="en-US" b="1" dirty="0" smtClean="0"/>
              <a:t> </a:t>
            </a:r>
            <a:r>
              <a:rPr lang="en-US" b="1" dirty="0" err="1" smtClean="0"/>
              <a:t>jiwaku</a:t>
            </a:r>
            <a:r>
              <a:rPr lang="en-US" b="1" dirty="0" smtClean="0"/>
              <a:t>     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Reff</a:t>
            </a:r>
            <a:r>
              <a:rPr lang="en-US" b="1" dirty="0" smtClean="0">
                <a:solidFill>
                  <a:srgbClr val="FF0000"/>
                </a:solidFill>
              </a:rPr>
              <a:t>:      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Itubaik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itu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baik</a:t>
            </a:r>
            <a:r>
              <a:rPr lang="en-US" b="1" dirty="0" smtClean="0">
                <a:solidFill>
                  <a:srgbClr val="FF0000"/>
                </a:solidFill>
              </a:rPr>
              <a:t>) </a:t>
            </a:r>
            <a:r>
              <a:rPr lang="en-US" b="1" dirty="0" err="1" smtClean="0">
                <a:solidFill>
                  <a:srgbClr val="FF0000"/>
                </a:solidFill>
              </a:rPr>
              <a:t>jiwaku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jiwaku</a:t>
            </a:r>
            <a:r>
              <a:rPr lang="en-US" b="1" dirty="0" smtClean="0">
                <a:solidFill>
                  <a:srgbClr val="FF0000"/>
                </a:solidFill>
              </a:rPr>
              <a:t>)   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Itubaik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baik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bagi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jiwaku</a:t>
            </a:r>
            <a:r>
              <a:rPr lang="en-US" b="1" dirty="0" smtClean="0">
                <a:solidFill>
                  <a:srgbClr val="FF0000"/>
                </a:solidFill>
              </a:rPr>
              <a:t>     </a:t>
            </a:r>
          </a:p>
          <a:p>
            <a:r>
              <a:rPr lang="en-US" b="1" dirty="0" smtClean="0"/>
              <a:t> </a:t>
            </a:r>
          </a:p>
          <a:p>
            <a:r>
              <a:rPr lang="en-US" b="1" dirty="0" smtClean="0"/>
              <a:t>    </a:t>
            </a:r>
          </a:p>
          <a:p>
            <a:r>
              <a:rPr lang="en-US" b="1" dirty="0" err="1" smtClean="0"/>
              <a:t>Semua</a:t>
            </a:r>
            <a:r>
              <a:rPr lang="en-US" b="1" dirty="0" smtClean="0"/>
              <a:t> yang </a:t>
            </a:r>
            <a:r>
              <a:rPr lang="en-US" b="1" dirty="0" err="1" smtClean="0"/>
              <a:t>kelam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hidupku</a:t>
            </a:r>
            <a:r>
              <a:rPr lang="en-US" b="1" dirty="0" smtClean="0"/>
              <a:t>   </a:t>
            </a:r>
          </a:p>
          <a:p>
            <a:r>
              <a:rPr lang="en-US" b="1" dirty="0" err="1" smtClean="0"/>
              <a:t>Seluruh</a:t>
            </a:r>
            <a:r>
              <a:rPr lang="en-US" b="1" dirty="0" smtClean="0"/>
              <a:t> </a:t>
            </a:r>
            <a:r>
              <a:rPr lang="en-US" b="1" dirty="0" err="1" smtClean="0"/>
              <a:t>dosa-dosaku</a:t>
            </a:r>
            <a:r>
              <a:rPr lang="en-US" b="1" dirty="0" smtClean="0"/>
              <a:t>     </a:t>
            </a:r>
          </a:p>
          <a:p>
            <a:r>
              <a:rPr lang="en-US" b="1" dirty="0" err="1" smtClean="0"/>
              <a:t>Terpaku</a:t>
            </a:r>
            <a:r>
              <a:rPr lang="en-US" b="1" dirty="0" smtClean="0"/>
              <a:t> </a:t>
            </a:r>
            <a:r>
              <a:rPr lang="en-US" b="1" dirty="0" err="1" smtClean="0"/>
              <a:t>semua</a:t>
            </a:r>
            <a:r>
              <a:rPr lang="en-US" b="1" dirty="0" smtClean="0"/>
              <a:t> </a:t>
            </a:r>
            <a:r>
              <a:rPr lang="en-US" b="1" dirty="0" err="1" smtClean="0"/>
              <a:t>bebanku</a:t>
            </a:r>
            <a:r>
              <a:rPr lang="en-US" b="1" dirty="0" smtClean="0"/>
              <a:t> </a:t>
            </a:r>
            <a:r>
              <a:rPr lang="en-US" b="1" dirty="0" err="1" smtClean="0"/>
              <a:t>terlepas</a:t>
            </a:r>
            <a:r>
              <a:rPr lang="en-US" b="1" dirty="0" smtClean="0"/>
              <a:t>    </a:t>
            </a:r>
          </a:p>
          <a:p>
            <a:r>
              <a:rPr lang="en-US" b="1" dirty="0" err="1" smtClean="0"/>
              <a:t>Puji</a:t>
            </a:r>
            <a:r>
              <a:rPr lang="en-US" b="1" dirty="0" smtClean="0"/>
              <a:t> </a:t>
            </a:r>
            <a:r>
              <a:rPr lang="en-US" b="1" dirty="0" err="1" smtClean="0"/>
              <a:t>Hu</a:t>
            </a:r>
            <a:r>
              <a:rPr lang="en-US" b="1" dirty="0" smtClean="0"/>
              <a:t>, </a:t>
            </a:r>
            <a:r>
              <a:rPr lang="en-US" b="1" dirty="0" err="1" smtClean="0"/>
              <a:t>puji</a:t>
            </a:r>
            <a:r>
              <a:rPr lang="en-US" b="1" dirty="0" smtClean="0"/>
              <a:t> </a:t>
            </a:r>
            <a:r>
              <a:rPr lang="en-US" b="1" dirty="0" err="1" smtClean="0"/>
              <a:t>Hu</a:t>
            </a:r>
            <a:r>
              <a:rPr lang="en-US" b="1" dirty="0" smtClean="0"/>
              <a:t> </a:t>
            </a:r>
            <a:r>
              <a:rPr lang="en-US" b="1" dirty="0" err="1" smtClean="0"/>
              <a:t>jiwaku</a:t>
            </a:r>
            <a:r>
              <a:rPr lang="en-US" b="1" dirty="0" smtClean="0"/>
              <a:t>     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Tanahperjanjian</a:t>
            </a:r>
            <a:r>
              <a:rPr lang="en-US" b="1" dirty="0" smtClean="0"/>
              <a:t> </a:t>
            </a:r>
            <a:r>
              <a:rPr lang="en-US" b="1" dirty="0" err="1" smtClean="0"/>
              <a:t>kunanti</a:t>
            </a:r>
            <a:r>
              <a:rPr lang="en-US" b="1" dirty="0" smtClean="0"/>
              <a:t> </a:t>
            </a:r>
            <a:r>
              <a:rPr lang="en-US" b="1" dirty="0" err="1" smtClean="0"/>
              <a:t>s’lalu</a:t>
            </a:r>
            <a:r>
              <a:rPr lang="en-US" b="1" dirty="0" smtClean="0"/>
              <a:t>    </a:t>
            </a:r>
          </a:p>
          <a:p>
            <a:r>
              <a:rPr lang="en-US" b="1" dirty="0" err="1" smtClean="0"/>
              <a:t>Diatas</a:t>
            </a:r>
            <a:r>
              <a:rPr lang="en-US" b="1" dirty="0" smtClean="0"/>
              <a:t> </a:t>
            </a:r>
            <a:r>
              <a:rPr lang="en-US" b="1" dirty="0" err="1" smtClean="0"/>
              <a:t>awan</a:t>
            </a:r>
            <a:r>
              <a:rPr lang="en-US" b="1" dirty="0" smtClean="0"/>
              <a:t> </a:t>
            </a:r>
            <a:r>
              <a:rPr lang="en-US" b="1" dirty="0" err="1" smtClean="0"/>
              <a:t>bertemu</a:t>
            </a:r>
            <a:r>
              <a:rPr lang="en-US" b="1" dirty="0" smtClean="0"/>
              <a:t>     </a:t>
            </a:r>
          </a:p>
          <a:p>
            <a:r>
              <a:rPr lang="en-US" b="1" dirty="0" err="1" smtClean="0"/>
              <a:t>Nafiribunyi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kan</a:t>
            </a:r>
            <a:r>
              <a:rPr lang="en-US" b="1" dirty="0" smtClean="0"/>
              <a:t> </a:t>
            </a:r>
            <a:r>
              <a:rPr lang="en-US" b="1" dirty="0" err="1" smtClean="0"/>
              <a:t>turun</a:t>
            </a:r>
            <a:r>
              <a:rPr lang="en-US" b="1" dirty="0" smtClean="0"/>
              <a:t>    </a:t>
            </a:r>
          </a:p>
          <a:p>
            <a:r>
              <a:rPr lang="en-US" b="1" dirty="0" err="1" smtClean="0"/>
              <a:t>Pastilahitu</a:t>
            </a:r>
            <a:r>
              <a:rPr lang="en-US" b="1" dirty="0" smtClean="0"/>
              <a:t> </a:t>
            </a:r>
            <a:r>
              <a:rPr lang="en-US" b="1" dirty="0" err="1" smtClean="0"/>
              <a:t>baik</a:t>
            </a:r>
            <a:r>
              <a:rPr lang="en-US" b="1" dirty="0" smtClean="0"/>
              <a:t> </a:t>
            </a:r>
            <a:r>
              <a:rPr lang="en-US" b="1" dirty="0" err="1" smtClean="0"/>
              <a:t>jiwaku</a:t>
            </a:r>
            <a:r>
              <a:rPr lang="en-US" b="1" dirty="0" smtClean="0"/>
              <a:t> 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72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Itu Baik Bagi Jiwaku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Itu Baik Bagi Jiwaku</dc:title>
  <dc:creator>mary</dc:creator>
  <cp:lastModifiedBy>mary</cp:lastModifiedBy>
  <cp:revision>5</cp:revision>
  <dcterms:created xsi:type="dcterms:W3CDTF">2018-11-05T16:02:39Z</dcterms:created>
  <dcterms:modified xsi:type="dcterms:W3CDTF">2018-11-05T18:06:35Z</dcterms:modified>
</cp:coreProperties>
</file>