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196E-3B4D-44FD-9429-BCCA319FCEC3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3E68-B798-4BC8-B57B-132331DBAC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196E-3B4D-44FD-9429-BCCA319FCEC3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3E68-B798-4BC8-B57B-132331DBAC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196E-3B4D-44FD-9429-BCCA319FCEC3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3E68-B798-4BC8-B57B-132331DBAC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196E-3B4D-44FD-9429-BCCA319FCEC3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3E68-B798-4BC8-B57B-132331DBAC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196E-3B4D-44FD-9429-BCCA319FCEC3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3E68-B798-4BC8-B57B-132331DBAC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196E-3B4D-44FD-9429-BCCA319FCEC3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3E68-B798-4BC8-B57B-132331DBAC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196E-3B4D-44FD-9429-BCCA319FCEC3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3E68-B798-4BC8-B57B-132331DBAC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196E-3B4D-44FD-9429-BCCA319FCEC3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3E68-B798-4BC8-B57B-132331DBAC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196E-3B4D-44FD-9429-BCCA319FCEC3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3E68-B798-4BC8-B57B-132331DBAC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196E-3B4D-44FD-9429-BCCA319FCEC3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3E68-B798-4BC8-B57B-132331DBAC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C196E-3B4D-44FD-9429-BCCA319FCEC3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13E68-B798-4BC8-B57B-132331DBAC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C196E-3B4D-44FD-9429-BCCA319FCEC3}" type="datetimeFigureOut">
              <a:rPr lang="en-US" smtClean="0"/>
              <a:t>11/30/2018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13E68-B798-4BC8-B57B-132331DBAC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nce in royal David's city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 de stad van Koning Dav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188640"/>
            <a:ext cx="6120680" cy="432048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>In de stad van Koning David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9712" y="980728"/>
            <a:ext cx="3672408" cy="5544616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de stad van koning David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met een stal als onderdak,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ziet een moeder naar haar kindje,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liggend in een voederbak.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't Is Maria die ons bracht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Jezus, in de winternacht.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 die groot is en verheven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een pasgeboren Kind,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in hooi en stro gelegen,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waar Hij dieren bij zich vindt.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God, getrouw aan al de zijnen,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wordt de kleinste van de kleinen.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Jezus, blijf maar bij ons leven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met Uw kinderlijke Geest.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Doe ons danken, doe ons delen,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voer ons naar Gods eeuwig feest.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Kindje dat Maria baarde,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maak het licht alom op aarde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12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In de stad van Koning David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de stad van Koning David </dc:title>
  <dc:creator>mary</dc:creator>
  <cp:lastModifiedBy>mary</cp:lastModifiedBy>
  <cp:revision>5</cp:revision>
  <dcterms:created xsi:type="dcterms:W3CDTF">2018-11-30T20:34:44Z</dcterms:created>
  <dcterms:modified xsi:type="dcterms:W3CDTF">2018-11-30T20:52:19Z</dcterms:modified>
</cp:coreProperties>
</file>