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E284-52A7-452D-817F-BB5B3477C874}" type="datetimeFigureOut">
              <a:rPr lang="en-US" smtClean="0"/>
              <a:pPr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3BB54-2F95-46BC-BB59-EBF4601E7E3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he strife is o'er, the battle done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ja d'opin ogun si t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9752" y="332656"/>
            <a:ext cx="4608512" cy="506487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Ija</a:t>
            </a:r>
            <a:r>
              <a:rPr lang="en-US" b="1" dirty="0" smtClean="0"/>
              <a:t> </a:t>
            </a:r>
            <a:r>
              <a:rPr lang="en-US" b="1" dirty="0" err="1" smtClean="0"/>
              <a:t>d'opin</a:t>
            </a:r>
            <a:r>
              <a:rPr lang="en-US" b="1" dirty="0" smtClean="0"/>
              <a:t> </a:t>
            </a:r>
            <a:r>
              <a:rPr lang="en-US" b="1" dirty="0" err="1" smtClean="0"/>
              <a:t>ogun</a:t>
            </a:r>
            <a:r>
              <a:rPr lang="en-US" b="1" dirty="0" smtClean="0"/>
              <a:t> </a:t>
            </a:r>
            <a:r>
              <a:rPr lang="en-US" b="1" dirty="0" err="1" smtClean="0"/>
              <a:t>si</a:t>
            </a:r>
            <a:r>
              <a:rPr lang="en-US" b="1" dirty="0" smtClean="0"/>
              <a:t> tan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3672408" cy="324036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Ija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dopin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oguun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tan </a:t>
            </a: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Olugbala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jagun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                    </a:t>
            </a:r>
          </a:p>
          <a:p>
            <a:pPr algn="l"/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Orin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ayo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la o ma </a:t>
            </a:r>
            <a:r>
              <a:rPr lang="en-US" sz="1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ko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ALLELUIA!!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Gbogbo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ipa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n'iku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lo </a:t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Sugbon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Jesu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f'ogun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 ka </a:t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Aiye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 ho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Alleluia!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13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Ija d'opin ogun si tan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Ija d'opin ogun si tan</dc:title>
  <dc:creator>mary</dc:creator>
  <cp:lastModifiedBy>mary</cp:lastModifiedBy>
  <cp:revision>5</cp:revision>
  <dcterms:created xsi:type="dcterms:W3CDTF">2018-11-16T21:34:55Z</dcterms:created>
  <dcterms:modified xsi:type="dcterms:W3CDTF">2018-11-17T00:30:59Z</dcterms:modified>
</cp:coreProperties>
</file>